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5"/>
  </p:notesMasterIdLst>
  <p:handoutMasterIdLst>
    <p:handoutMasterId r:id="rId16"/>
  </p:handoutMasterIdLst>
  <p:sldIdLst>
    <p:sldId id="357" r:id="rId2"/>
    <p:sldId id="373" r:id="rId3"/>
    <p:sldId id="398" r:id="rId4"/>
    <p:sldId id="399" r:id="rId5"/>
    <p:sldId id="403" r:id="rId6"/>
    <p:sldId id="412" r:id="rId7"/>
    <p:sldId id="400" r:id="rId8"/>
    <p:sldId id="401" r:id="rId9"/>
    <p:sldId id="378" r:id="rId10"/>
    <p:sldId id="380" r:id="rId11"/>
    <p:sldId id="384" r:id="rId12"/>
    <p:sldId id="387" r:id="rId13"/>
    <p:sldId id="413" r:id="rId1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C22"/>
    <a:srgbClr val="FFFF66"/>
    <a:srgbClr val="00FFFF"/>
    <a:srgbClr val="FFCCFF"/>
    <a:srgbClr val="FFFF00"/>
    <a:srgbClr val="FF0000"/>
    <a:srgbClr val="0066FF"/>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570" autoAdjust="0"/>
    <p:restoredTop sz="95504" autoAdjust="0"/>
  </p:normalViewPr>
  <p:slideViewPr>
    <p:cSldViewPr>
      <p:cViewPr varScale="1">
        <p:scale>
          <a:sx n="130" d="100"/>
          <a:sy n="130" d="100"/>
        </p:scale>
        <p:origin x="-107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676" y="-108"/>
      </p:cViewPr>
      <p:guideLst>
        <p:guide orient="horz" pos="3024"/>
        <p:guide pos="230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D8951A-224E-4613-B801-118B4B347727}" type="doc">
      <dgm:prSet loTypeId="urn:microsoft.com/office/officeart/2005/8/layout/matrix1" loCatId="matrix" qsTypeId="urn:microsoft.com/office/officeart/2005/8/quickstyle/simple5" qsCatId="simple" csTypeId="urn:microsoft.com/office/officeart/2005/8/colors/colorful2" csCatId="colorful" phldr="1"/>
      <dgm:spPr/>
      <dgm:t>
        <a:bodyPr/>
        <a:lstStyle/>
        <a:p>
          <a:endParaRPr lang="en-MY"/>
        </a:p>
      </dgm:t>
    </dgm:pt>
    <dgm:pt modelId="{C2864C40-6A84-4066-BE8E-4503BF70AA2B}">
      <dgm:prSet phldrT="[Text]" custT="1"/>
      <dgm:spPr/>
      <dgm:t>
        <a:bodyPr/>
        <a:lstStyle/>
        <a:p>
          <a:r>
            <a:rPr lang="en-US" sz="2400" dirty="0" smtClean="0"/>
            <a:t>Malaysian Legal Infrastructure</a:t>
          </a:r>
          <a:endParaRPr lang="en-MY" sz="2400" dirty="0"/>
        </a:p>
      </dgm:t>
    </dgm:pt>
    <dgm:pt modelId="{64DC44D3-5659-453E-BF6F-076FBB073F9D}" type="parTrans" cxnId="{319AE73B-CDAE-4E0D-A938-D1BD2E2F3DB2}">
      <dgm:prSet/>
      <dgm:spPr/>
      <dgm:t>
        <a:bodyPr/>
        <a:lstStyle/>
        <a:p>
          <a:endParaRPr lang="en-MY"/>
        </a:p>
      </dgm:t>
    </dgm:pt>
    <dgm:pt modelId="{7BBAB2BA-0637-4B05-AF7B-9ED6C3D4D39B}" type="sibTrans" cxnId="{319AE73B-CDAE-4E0D-A938-D1BD2E2F3DB2}">
      <dgm:prSet/>
      <dgm:spPr/>
      <dgm:t>
        <a:bodyPr/>
        <a:lstStyle/>
        <a:p>
          <a:endParaRPr lang="en-MY"/>
        </a:p>
      </dgm:t>
    </dgm:pt>
    <dgm:pt modelId="{A586FA74-4230-4636-8E9A-41E7CC9798BA}">
      <dgm:prSet phldrT="[Text]"/>
      <dgm:spPr/>
      <dgm:t>
        <a:bodyPr/>
        <a:lstStyle/>
        <a:p>
          <a:r>
            <a:rPr lang="en-US" u="sng" dirty="0" smtClean="0"/>
            <a:t>CONTROL OF</a:t>
          </a:r>
        </a:p>
        <a:p>
          <a:endParaRPr lang="en-US" u="sng" dirty="0" smtClean="0"/>
        </a:p>
        <a:p>
          <a:r>
            <a:rPr lang="en-US" dirty="0" smtClean="0"/>
            <a:t>Radioactive Material</a:t>
          </a:r>
        </a:p>
        <a:p>
          <a:r>
            <a:rPr lang="en-US" dirty="0" smtClean="0"/>
            <a:t>Nuclear Material</a:t>
          </a:r>
        </a:p>
        <a:p>
          <a:r>
            <a:rPr lang="en-US" dirty="0" smtClean="0"/>
            <a:t>Irradiating Apparatus</a:t>
          </a:r>
        </a:p>
        <a:p>
          <a:r>
            <a:rPr lang="en-US" dirty="0" smtClean="0"/>
            <a:t>Prescribed Substance</a:t>
          </a:r>
          <a:endParaRPr lang="en-MY" dirty="0"/>
        </a:p>
      </dgm:t>
    </dgm:pt>
    <dgm:pt modelId="{7FAFE0A2-5E92-4D4A-ABDE-E71286229D70}" type="parTrans" cxnId="{5897F088-3F18-49FE-B7A0-1490FE9CBE71}">
      <dgm:prSet/>
      <dgm:spPr/>
      <dgm:t>
        <a:bodyPr/>
        <a:lstStyle/>
        <a:p>
          <a:endParaRPr lang="en-MY"/>
        </a:p>
      </dgm:t>
    </dgm:pt>
    <dgm:pt modelId="{2584A7D1-B727-4698-9D7A-BFA0B9C922D7}" type="sibTrans" cxnId="{5897F088-3F18-49FE-B7A0-1490FE9CBE71}">
      <dgm:prSet/>
      <dgm:spPr/>
      <dgm:t>
        <a:bodyPr/>
        <a:lstStyle/>
        <a:p>
          <a:endParaRPr lang="en-MY"/>
        </a:p>
      </dgm:t>
    </dgm:pt>
    <dgm:pt modelId="{CDC9F673-28F7-4589-850D-C10BF281CBC1}">
      <dgm:prSet phldrT="[Text]"/>
      <dgm:spPr/>
      <dgm:t>
        <a:bodyPr/>
        <a:lstStyle/>
        <a:p>
          <a:r>
            <a:rPr lang="en-US" u="sng" dirty="0" smtClean="0">
              <a:solidFill>
                <a:schemeClr val="tx1"/>
              </a:solidFill>
            </a:rPr>
            <a:t>Regulatory Body</a:t>
          </a:r>
        </a:p>
        <a:p>
          <a:r>
            <a:rPr lang="en-US" dirty="0" smtClean="0">
              <a:solidFill>
                <a:schemeClr val="tx1"/>
              </a:solidFill>
            </a:rPr>
            <a:t>Atomic Energy Licensing Board &amp; </a:t>
          </a:r>
        </a:p>
        <a:p>
          <a:r>
            <a:rPr lang="en-US" dirty="0" smtClean="0">
              <a:solidFill>
                <a:schemeClr val="tx1"/>
              </a:solidFill>
            </a:rPr>
            <a:t>Department of AELB</a:t>
          </a:r>
          <a:endParaRPr lang="en-MY" dirty="0">
            <a:solidFill>
              <a:schemeClr val="tx1"/>
            </a:solidFill>
          </a:endParaRPr>
        </a:p>
      </dgm:t>
    </dgm:pt>
    <dgm:pt modelId="{2320414E-D4AD-45DA-B352-B675069D8414}" type="parTrans" cxnId="{DF7D7CF5-7EB5-4423-BAE2-F931EE686405}">
      <dgm:prSet/>
      <dgm:spPr/>
      <dgm:t>
        <a:bodyPr/>
        <a:lstStyle/>
        <a:p>
          <a:endParaRPr lang="en-MY"/>
        </a:p>
      </dgm:t>
    </dgm:pt>
    <dgm:pt modelId="{2F6053DD-438D-483A-94ED-788772D7B2CE}" type="sibTrans" cxnId="{DF7D7CF5-7EB5-4423-BAE2-F931EE686405}">
      <dgm:prSet/>
      <dgm:spPr/>
      <dgm:t>
        <a:bodyPr/>
        <a:lstStyle/>
        <a:p>
          <a:endParaRPr lang="en-MY"/>
        </a:p>
      </dgm:t>
    </dgm:pt>
    <dgm:pt modelId="{18147DD7-C0FE-4846-B0C0-8B9559EFE83A}">
      <dgm:prSet phldrT="[Text]"/>
      <dgm:spPr/>
      <dgm:t>
        <a:bodyPr/>
        <a:lstStyle/>
        <a:p>
          <a:r>
            <a:rPr lang="en-US" u="sng" dirty="0" smtClean="0">
              <a:solidFill>
                <a:schemeClr val="tx1"/>
              </a:solidFill>
            </a:rPr>
            <a:t>Licensing Authority for Medical Purposes</a:t>
          </a:r>
        </a:p>
        <a:p>
          <a:endParaRPr lang="en-US" dirty="0" smtClean="0">
            <a:solidFill>
              <a:schemeClr val="tx1"/>
            </a:solidFill>
          </a:endParaRPr>
        </a:p>
        <a:p>
          <a:r>
            <a:rPr lang="en-US" dirty="0" smtClean="0">
              <a:solidFill>
                <a:schemeClr val="tx1"/>
              </a:solidFill>
            </a:rPr>
            <a:t>Director General of Health</a:t>
          </a:r>
          <a:endParaRPr lang="en-MY" dirty="0">
            <a:solidFill>
              <a:schemeClr val="tx1"/>
            </a:solidFill>
          </a:endParaRPr>
        </a:p>
      </dgm:t>
    </dgm:pt>
    <dgm:pt modelId="{6FD1220C-66AE-45E7-9AE2-1F1EC0D2688A}" type="parTrans" cxnId="{15DA6A92-CDF7-46AE-9030-4AFCBD0E0A6C}">
      <dgm:prSet/>
      <dgm:spPr/>
      <dgm:t>
        <a:bodyPr/>
        <a:lstStyle/>
        <a:p>
          <a:endParaRPr lang="en-MY"/>
        </a:p>
      </dgm:t>
    </dgm:pt>
    <dgm:pt modelId="{09B70DD8-1C2E-4A13-B758-71A7058F735B}" type="sibTrans" cxnId="{15DA6A92-CDF7-46AE-9030-4AFCBD0E0A6C}">
      <dgm:prSet/>
      <dgm:spPr/>
      <dgm:t>
        <a:bodyPr/>
        <a:lstStyle/>
        <a:p>
          <a:endParaRPr lang="en-MY"/>
        </a:p>
      </dgm:t>
    </dgm:pt>
    <dgm:pt modelId="{F0D7BB41-023D-4EC9-8959-F74EC981DB90}">
      <dgm:prSet/>
      <dgm:spPr/>
      <dgm:t>
        <a:bodyPr/>
        <a:lstStyle/>
        <a:p>
          <a:r>
            <a:rPr lang="en-US" dirty="0" smtClean="0">
              <a:solidFill>
                <a:schemeClr val="tx1"/>
              </a:solidFill>
            </a:rPr>
            <a:t>Atomic Energy</a:t>
          </a:r>
        </a:p>
        <a:p>
          <a:r>
            <a:rPr lang="en-US" dirty="0" smtClean="0">
              <a:solidFill>
                <a:schemeClr val="tx1"/>
              </a:solidFill>
            </a:rPr>
            <a:t>Licensing Act 1984 </a:t>
          </a:r>
        </a:p>
        <a:p>
          <a:r>
            <a:rPr lang="en-US" dirty="0" smtClean="0">
              <a:solidFill>
                <a:schemeClr val="tx1"/>
              </a:solidFill>
            </a:rPr>
            <a:t>(Act 304)</a:t>
          </a:r>
          <a:endParaRPr lang="en-MY" dirty="0">
            <a:solidFill>
              <a:schemeClr val="tx1"/>
            </a:solidFill>
          </a:endParaRPr>
        </a:p>
      </dgm:t>
    </dgm:pt>
    <dgm:pt modelId="{B94939C6-9983-4FF1-B232-D599860A1B2A}" type="parTrans" cxnId="{BA6466D3-F1B0-49B3-BEAF-A2EE670D8A2C}">
      <dgm:prSet/>
      <dgm:spPr/>
      <dgm:t>
        <a:bodyPr/>
        <a:lstStyle/>
        <a:p>
          <a:endParaRPr lang="en-MY"/>
        </a:p>
      </dgm:t>
    </dgm:pt>
    <dgm:pt modelId="{1A94B901-6886-45FC-940C-13C8B02F1CC7}" type="sibTrans" cxnId="{BA6466D3-F1B0-49B3-BEAF-A2EE670D8A2C}">
      <dgm:prSet/>
      <dgm:spPr/>
      <dgm:t>
        <a:bodyPr/>
        <a:lstStyle/>
        <a:p>
          <a:endParaRPr lang="en-MY"/>
        </a:p>
      </dgm:t>
    </dgm:pt>
    <dgm:pt modelId="{2EFC7B54-DDFF-4BBB-BA9B-22B967EB68CD}">
      <dgm:prSet/>
      <dgm:spPr/>
      <dgm:t>
        <a:bodyPr/>
        <a:lstStyle/>
        <a:p>
          <a:endParaRPr lang="en-US"/>
        </a:p>
      </dgm:t>
    </dgm:pt>
    <dgm:pt modelId="{0F4EB654-AD93-42E4-865A-F9D94550FC98}" type="parTrans" cxnId="{B20F3282-C2D7-4783-855D-F89E735EBB15}">
      <dgm:prSet/>
      <dgm:spPr/>
      <dgm:t>
        <a:bodyPr/>
        <a:lstStyle/>
        <a:p>
          <a:endParaRPr lang="en-MY"/>
        </a:p>
      </dgm:t>
    </dgm:pt>
    <dgm:pt modelId="{3D2842C1-DACC-467A-B0E6-EF22F8E34644}" type="sibTrans" cxnId="{B20F3282-C2D7-4783-855D-F89E735EBB15}">
      <dgm:prSet/>
      <dgm:spPr/>
      <dgm:t>
        <a:bodyPr/>
        <a:lstStyle/>
        <a:p>
          <a:endParaRPr lang="en-MY"/>
        </a:p>
      </dgm:t>
    </dgm:pt>
    <dgm:pt modelId="{F54578BF-0A1C-4538-870C-DFD5E2E75783}">
      <dgm:prSet/>
      <dgm:spPr/>
      <dgm:t>
        <a:bodyPr/>
        <a:lstStyle/>
        <a:p>
          <a:endParaRPr lang="en-US"/>
        </a:p>
      </dgm:t>
    </dgm:pt>
    <dgm:pt modelId="{80A6915A-6564-4871-8395-A9824CF55C6C}" type="parTrans" cxnId="{25B07EF2-F3BA-450A-8DB5-C54470788208}">
      <dgm:prSet/>
      <dgm:spPr/>
      <dgm:t>
        <a:bodyPr/>
        <a:lstStyle/>
        <a:p>
          <a:endParaRPr lang="en-MY"/>
        </a:p>
      </dgm:t>
    </dgm:pt>
    <dgm:pt modelId="{EBA44D4E-6BA9-458A-AB2A-4F344F49BB03}" type="sibTrans" cxnId="{25B07EF2-F3BA-450A-8DB5-C54470788208}">
      <dgm:prSet/>
      <dgm:spPr/>
      <dgm:t>
        <a:bodyPr/>
        <a:lstStyle/>
        <a:p>
          <a:endParaRPr lang="en-MY"/>
        </a:p>
      </dgm:t>
    </dgm:pt>
    <dgm:pt modelId="{D5386583-B28E-41DC-B3F6-8F3645452313}" type="pres">
      <dgm:prSet presAssocID="{7AD8951A-224E-4613-B801-118B4B347727}" presName="diagram" presStyleCnt="0">
        <dgm:presLayoutVars>
          <dgm:chMax val="1"/>
          <dgm:dir/>
          <dgm:animLvl val="ctr"/>
          <dgm:resizeHandles val="exact"/>
        </dgm:presLayoutVars>
      </dgm:prSet>
      <dgm:spPr/>
      <dgm:t>
        <a:bodyPr/>
        <a:lstStyle/>
        <a:p>
          <a:endParaRPr lang="en-US"/>
        </a:p>
      </dgm:t>
    </dgm:pt>
    <dgm:pt modelId="{0D02B41E-E588-43C3-BE4F-E692CDA316D4}" type="pres">
      <dgm:prSet presAssocID="{7AD8951A-224E-4613-B801-118B4B347727}" presName="matrix" presStyleCnt="0"/>
      <dgm:spPr/>
    </dgm:pt>
    <dgm:pt modelId="{908D098D-22AA-41E7-94C1-D71B3BE7C3AE}" type="pres">
      <dgm:prSet presAssocID="{7AD8951A-224E-4613-B801-118B4B347727}" presName="tile1" presStyleLbl="node1" presStyleIdx="0" presStyleCnt="4"/>
      <dgm:spPr/>
      <dgm:t>
        <a:bodyPr/>
        <a:lstStyle/>
        <a:p>
          <a:endParaRPr lang="en-MY"/>
        </a:p>
      </dgm:t>
    </dgm:pt>
    <dgm:pt modelId="{DD5EBC85-2CF9-4CBF-96A7-E473D6730435}" type="pres">
      <dgm:prSet presAssocID="{7AD8951A-224E-4613-B801-118B4B347727}" presName="tile1text" presStyleLbl="node1" presStyleIdx="0" presStyleCnt="4">
        <dgm:presLayoutVars>
          <dgm:chMax val="0"/>
          <dgm:chPref val="0"/>
          <dgm:bulletEnabled val="1"/>
        </dgm:presLayoutVars>
      </dgm:prSet>
      <dgm:spPr/>
      <dgm:t>
        <a:bodyPr/>
        <a:lstStyle/>
        <a:p>
          <a:endParaRPr lang="en-MY"/>
        </a:p>
      </dgm:t>
    </dgm:pt>
    <dgm:pt modelId="{2CC7CA69-1118-49A7-9570-35B1E615F315}" type="pres">
      <dgm:prSet presAssocID="{7AD8951A-224E-4613-B801-118B4B347727}" presName="tile2" presStyleLbl="node1" presStyleIdx="1" presStyleCnt="4"/>
      <dgm:spPr/>
      <dgm:t>
        <a:bodyPr/>
        <a:lstStyle/>
        <a:p>
          <a:endParaRPr lang="en-MY"/>
        </a:p>
      </dgm:t>
    </dgm:pt>
    <dgm:pt modelId="{AAB6837C-9473-498A-94C3-D398B5ACA845}" type="pres">
      <dgm:prSet presAssocID="{7AD8951A-224E-4613-B801-118B4B347727}" presName="tile2text" presStyleLbl="node1" presStyleIdx="1" presStyleCnt="4">
        <dgm:presLayoutVars>
          <dgm:chMax val="0"/>
          <dgm:chPref val="0"/>
          <dgm:bulletEnabled val="1"/>
        </dgm:presLayoutVars>
      </dgm:prSet>
      <dgm:spPr/>
      <dgm:t>
        <a:bodyPr/>
        <a:lstStyle/>
        <a:p>
          <a:endParaRPr lang="en-MY"/>
        </a:p>
      </dgm:t>
    </dgm:pt>
    <dgm:pt modelId="{743494C8-AA78-4916-91EE-6732CC9E53F9}" type="pres">
      <dgm:prSet presAssocID="{7AD8951A-224E-4613-B801-118B4B347727}" presName="tile3" presStyleLbl="node1" presStyleIdx="2" presStyleCnt="4"/>
      <dgm:spPr/>
      <dgm:t>
        <a:bodyPr/>
        <a:lstStyle/>
        <a:p>
          <a:endParaRPr lang="en-MY"/>
        </a:p>
      </dgm:t>
    </dgm:pt>
    <dgm:pt modelId="{837AB6FA-0DD7-4966-BD71-758F6AA61C88}" type="pres">
      <dgm:prSet presAssocID="{7AD8951A-224E-4613-B801-118B4B347727}" presName="tile3text" presStyleLbl="node1" presStyleIdx="2" presStyleCnt="4">
        <dgm:presLayoutVars>
          <dgm:chMax val="0"/>
          <dgm:chPref val="0"/>
          <dgm:bulletEnabled val="1"/>
        </dgm:presLayoutVars>
      </dgm:prSet>
      <dgm:spPr/>
      <dgm:t>
        <a:bodyPr/>
        <a:lstStyle/>
        <a:p>
          <a:endParaRPr lang="en-MY"/>
        </a:p>
      </dgm:t>
    </dgm:pt>
    <dgm:pt modelId="{2358C573-D266-44DE-BBDC-1408FAD97605}" type="pres">
      <dgm:prSet presAssocID="{7AD8951A-224E-4613-B801-118B4B347727}" presName="tile4" presStyleLbl="node1" presStyleIdx="3" presStyleCnt="4" custLinFactNeighborY="823"/>
      <dgm:spPr/>
      <dgm:t>
        <a:bodyPr/>
        <a:lstStyle/>
        <a:p>
          <a:endParaRPr lang="en-MY"/>
        </a:p>
      </dgm:t>
    </dgm:pt>
    <dgm:pt modelId="{1D1A0C1A-E0E5-4276-83F1-3E0F3DD03462}" type="pres">
      <dgm:prSet presAssocID="{7AD8951A-224E-4613-B801-118B4B347727}" presName="tile4text" presStyleLbl="node1" presStyleIdx="3" presStyleCnt="4">
        <dgm:presLayoutVars>
          <dgm:chMax val="0"/>
          <dgm:chPref val="0"/>
          <dgm:bulletEnabled val="1"/>
        </dgm:presLayoutVars>
      </dgm:prSet>
      <dgm:spPr/>
      <dgm:t>
        <a:bodyPr/>
        <a:lstStyle/>
        <a:p>
          <a:endParaRPr lang="en-MY"/>
        </a:p>
      </dgm:t>
    </dgm:pt>
    <dgm:pt modelId="{9E34FD20-4517-422F-82F5-608FA2B786B0}" type="pres">
      <dgm:prSet presAssocID="{7AD8951A-224E-4613-B801-118B4B347727}" presName="centerTile" presStyleLbl="fgShp" presStyleIdx="0" presStyleCnt="1" custScaleX="117284" custScaleY="116605">
        <dgm:presLayoutVars>
          <dgm:chMax val="0"/>
          <dgm:chPref val="0"/>
        </dgm:presLayoutVars>
      </dgm:prSet>
      <dgm:spPr/>
      <dgm:t>
        <a:bodyPr/>
        <a:lstStyle/>
        <a:p>
          <a:endParaRPr lang="en-MY"/>
        </a:p>
      </dgm:t>
    </dgm:pt>
  </dgm:ptLst>
  <dgm:cxnLst>
    <dgm:cxn modelId="{688F98E7-322C-44B5-8324-1BC847C2CD22}" type="presOf" srcId="{CDC9F673-28F7-4589-850D-C10BF281CBC1}" destId="{AAB6837C-9473-498A-94C3-D398B5ACA845}" srcOrd="1" destOrd="0" presId="urn:microsoft.com/office/officeart/2005/8/layout/matrix1"/>
    <dgm:cxn modelId="{DF7D7CF5-7EB5-4423-BAE2-F931EE686405}" srcId="{C2864C40-6A84-4066-BE8E-4503BF70AA2B}" destId="{CDC9F673-28F7-4589-850D-C10BF281CBC1}" srcOrd="1" destOrd="0" parTransId="{2320414E-D4AD-45DA-B352-B675069D8414}" sibTransId="{2F6053DD-438D-483A-94ED-788772D7B2CE}"/>
    <dgm:cxn modelId="{15DA6A92-CDF7-46AE-9030-4AFCBD0E0A6C}" srcId="{C2864C40-6A84-4066-BE8E-4503BF70AA2B}" destId="{18147DD7-C0FE-4846-B0C0-8B9559EFE83A}" srcOrd="2" destOrd="0" parTransId="{6FD1220C-66AE-45E7-9AE2-1F1EC0D2688A}" sibTransId="{09B70DD8-1C2E-4A13-B758-71A7058F735B}"/>
    <dgm:cxn modelId="{FC916545-29FD-4621-8059-F31FC19752E7}" type="presOf" srcId="{CDC9F673-28F7-4589-850D-C10BF281CBC1}" destId="{2CC7CA69-1118-49A7-9570-35B1E615F315}" srcOrd="0" destOrd="0" presId="urn:microsoft.com/office/officeart/2005/8/layout/matrix1"/>
    <dgm:cxn modelId="{25B07EF2-F3BA-450A-8DB5-C54470788208}" srcId="{C2864C40-6A84-4066-BE8E-4503BF70AA2B}" destId="{F54578BF-0A1C-4538-870C-DFD5E2E75783}" srcOrd="5" destOrd="0" parTransId="{80A6915A-6564-4871-8395-A9824CF55C6C}" sibTransId="{EBA44D4E-6BA9-458A-AB2A-4F344F49BB03}"/>
    <dgm:cxn modelId="{D2470DD1-AC10-4DF8-B1EB-723B9FBA13F6}" type="presOf" srcId="{A586FA74-4230-4636-8E9A-41E7CC9798BA}" destId="{908D098D-22AA-41E7-94C1-D71B3BE7C3AE}" srcOrd="0" destOrd="0" presId="urn:microsoft.com/office/officeart/2005/8/layout/matrix1"/>
    <dgm:cxn modelId="{7F709E2E-45B6-45D9-ABFB-D60096F22214}" type="presOf" srcId="{C2864C40-6A84-4066-BE8E-4503BF70AA2B}" destId="{9E34FD20-4517-422F-82F5-608FA2B786B0}" srcOrd="0" destOrd="0" presId="urn:microsoft.com/office/officeart/2005/8/layout/matrix1"/>
    <dgm:cxn modelId="{B20F3282-C2D7-4783-855D-F89E735EBB15}" srcId="{C2864C40-6A84-4066-BE8E-4503BF70AA2B}" destId="{2EFC7B54-DDFF-4BBB-BA9B-22B967EB68CD}" srcOrd="4" destOrd="0" parTransId="{0F4EB654-AD93-42E4-865A-F9D94550FC98}" sibTransId="{3D2842C1-DACC-467A-B0E6-EF22F8E34644}"/>
    <dgm:cxn modelId="{5897F088-3F18-49FE-B7A0-1490FE9CBE71}" srcId="{C2864C40-6A84-4066-BE8E-4503BF70AA2B}" destId="{A586FA74-4230-4636-8E9A-41E7CC9798BA}" srcOrd="0" destOrd="0" parTransId="{7FAFE0A2-5E92-4D4A-ABDE-E71286229D70}" sibTransId="{2584A7D1-B727-4698-9D7A-BFA0B9C922D7}"/>
    <dgm:cxn modelId="{319AE73B-CDAE-4E0D-A938-D1BD2E2F3DB2}" srcId="{7AD8951A-224E-4613-B801-118B4B347727}" destId="{C2864C40-6A84-4066-BE8E-4503BF70AA2B}" srcOrd="0" destOrd="0" parTransId="{64DC44D3-5659-453E-BF6F-076FBB073F9D}" sibTransId="{7BBAB2BA-0637-4B05-AF7B-9ED6C3D4D39B}"/>
    <dgm:cxn modelId="{BA6466D3-F1B0-49B3-BEAF-A2EE670D8A2C}" srcId="{C2864C40-6A84-4066-BE8E-4503BF70AA2B}" destId="{F0D7BB41-023D-4EC9-8959-F74EC981DB90}" srcOrd="3" destOrd="0" parTransId="{B94939C6-9983-4FF1-B232-D599860A1B2A}" sibTransId="{1A94B901-6886-45FC-940C-13C8B02F1CC7}"/>
    <dgm:cxn modelId="{DF486186-B400-4A36-A1F6-A57B3635F691}" type="presOf" srcId="{18147DD7-C0FE-4846-B0C0-8B9559EFE83A}" destId="{743494C8-AA78-4916-91EE-6732CC9E53F9}" srcOrd="0" destOrd="0" presId="urn:microsoft.com/office/officeart/2005/8/layout/matrix1"/>
    <dgm:cxn modelId="{4BE611D4-19DA-492A-A94C-45FA58161A34}" type="presOf" srcId="{18147DD7-C0FE-4846-B0C0-8B9559EFE83A}" destId="{837AB6FA-0DD7-4966-BD71-758F6AA61C88}" srcOrd="1" destOrd="0" presId="urn:microsoft.com/office/officeart/2005/8/layout/matrix1"/>
    <dgm:cxn modelId="{09F59986-C10A-48B5-A22A-66123291A602}" type="presOf" srcId="{7AD8951A-224E-4613-B801-118B4B347727}" destId="{D5386583-B28E-41DC-B3F6-8F3645452313}" srcOrd="0" destOrd="0" presId="urn:microsoft.com/office/officeart/2005/8/layout/matrix1"/>
    <dgm:cxn modelId="{00C03ADA-A694-43E6-AB85-066F23A4BCDC}" type="presOf" srcId="{F0D7BB41-023D-4EC9-8959-F74EC981DB90}" destId="{1D1A0C1A-E0E5-4276-83F1-3E0F3DD03462}" srcOrd="1" destOrd="0" presId="urn:microsoft.com/office/officeart/2005/8/layout/matrix1"/>
    <dgm:cxn modelId="{AA8938E6-4E9D-4004-B63F-D9398C823B53}" type="presOf" srcId="{F0D7BB41-023D-4EC9-8959-F74EC981DB90}" destId="{2358C573-D266-44DE-BBDC-1408FAD97605}" srcOrd="0" destOrd="0" presId="urn:microsoft.com/office/officeart/2005/8/layout/matrix1"/>
    <dgm:cxn modelId="{F27F2EE1-FD63-4841-8F43-FAB00D925B9B}" type="presOf" srcId="{A586FA74-4230-4636-8E9A-41E7CC9798BA}" destId="{DD5EBC85-2CF9-4CBF-96A7-E473D6730435}" srcOrd="1" destOrd="0" presId="urn:microsoft.com/office/officeart/2005/8/layout/matrix1"/>
    <dgm:cxn modelId="{809A9C14-34AA-42CA-AE40-CD33D8EB7B78}" type="presParOf" srcId="{D5386583-B28E-41DC-B3F6-8F3645452313}" destId="{0D02B41E-E588-43C3-BE4F-E692CDA316D4}" srcOrd="0" destOrd="0" presId="urn:microsoft.com/office/officeart/2005/8/layout/matrix1"/>
    <dgm:cxn modelId="{3D0B1DF8-A5CC-45E2-9077-08DAC27933B0}" type="presParOf" srcId="{0D02B41E-E588-43C3-BE4F-E692CDA316D4}" destId="{908D098D-22AA-41E7-94C1-D71B3BE7C3AE}" srcOrd="0" destOrd="0" presId="urn:microsoft.com/office/officeart/2005/8/layout/matrix1"/>
    <dgm:cxn modelId="{D7B0C1D1-76B5-40AF-84F3-9A6FEAAA90A3}" type="presParOf" srcId="{0D02B41E-E588-43C3-BE4F-E692CDA316D4}" destId="{DD5EBC85-2CF9-4CBF-96A7-E473D6730435}" srcOrd="1" destOrd="0" presId="urn:microsoft.com/office/officeart/2005/8/layout/matrix1"/>
    <dgm:cxn modelId="{860D854A-D4C3-48BD-8677-4E7454C9260C}" type="presParOf" srcId="{0D02B41E-E588-43C3-BE4F-E692CDA316D4}" destId="{2CC7CA69-1118-49A7-9570-35B1E615F315}" srcOrd="2" destOrd="0" presId="urn:microsoft.com/office/officeart/2005/8/layout/matrix1"/>
    <dgm:cxn modelId="{6AEB31B1-ADA2-4227-8AC6-BC87518BD99C}" type="presParOf" srcId="{0D02B41E-E588-43C3-BE4F-E692CDA316D4}" destId="{AAB6837C-9473-498A-94C3-D398B5ACA845}" srcOrd="3" destOrd="0" presId="urn:microsoft.com/office/officeart/2005/8/layout/matrix1"/>
    <dgm:cxn modelId="{0D4727C8-CD55-465F-AD4B-99AA63AEE6D9}" type="presParOf" srcId="{0D02B41E-E588-43C3-BE4F-E692CDA316D4}" destId="{743494C8-AA78-4916-91EE-6732CC9E53F9}" srcOrd="4" destOrd="0" presId="urn:microsoft.com/office/officeart/2005/8/layout/matrix1"/>
    <dgm:cxn modelId="{BA9BCBE3-C40C-4AF9-A485-F5AC06EFB11F}" type="presParOf" srcId="{0D02B41E-E588-43C3-BE4F-E692CDA316D4}" destId="{837AB6FA-0DD7-4966-BD71-758F6AA61C88}" srcOrd="5" destOrd="0" presId="urn:microsoft.com/office/officeart/2005/8/layout/matrix1"/>
    <dgm:cxn modelId="{EA0960AC-769D-4A3E-A18D-29228AB88B4B}" type="presParOf" srcId="{0D02B41E-E588-43C3-BE4F-E692CDA316D4}" destId="{2358C573-D266-44DE-BBDC-1408FAD97605}" srcOrd="6" destOrd="0" presId="urn:microsoft.com/office/officeart/2005/8/layout/matrix1"/>
    <dgm:cxn modelId="{715BB2E8-967D-4AF3-A875-9276028CF4C8}" type="presParOf" srcId="{0D02B41E-E588-43C3-BE4F-E692CDA316D4}" destId="{1D1A0C1A-E0E5-4276-83F1-3E0F3DD03462}" srcOrd="7" destOrd="0" presId="urn:microsoft.com/office/officeart/2005/8/layout/matrix1"/>
    <dgm:cxn modelId="{B04BE497-8538-4565-8B47-4C1ABDD4FFE0}" type="presParOf" srcId="{D5386583-B28E-41DC-B3F6-8F3645452313}" destId="{9E34FD20-4517-422F-82F5-608FA2B786B0}"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9B77CA-1B66-4271-B6CA-01509E077038}" type="doc">
      <dgm:prSet loTypeId="urn:microsoft.com/office/officeart/2005/8/layout/radial6" loCatId="cycle" qsTypeId="urn:microsoft.com/office/officeart/2005/8/quickstyle/simple5" qsCatId="simple" csTypeId="urn:microsoft.com/office/officeart/2005/8/colors/colorful1" csCatId="colorful" phldr="1"/>
      <dgm:spPr/>
      <dgm:t>
        <a:bodyPr/>
        <a:lstStyle/>
        <a:p>
          <a:endParaRPr lang="en-MY"/>
        </a:p>
      </dgm:t>
    </dgm:pt>
    <dgm:pt modelId="{F32C1EA3-C580-4A6E-AACC-913DF3FAA643}">
      <dgm:prSet phldrT="[Text]"/>
      <dgm:spPr/>
      <dgm:t>
        <a:bodyPr/>
        <a:lstStyle/>
        <a:p>
          <a:r>
            <a:rPr lang="en-US" dirty="0" smtClean="0">
              <a:solidFill>
                <a:schemeClr val="tx1"/>
              </a:solidFill>
            </a:rPr>
            <a:t>Adoption of </a:t>
          </a:r>
          <a:r>
            <a:rPr lang="en-US" dirty="0" err="1" smtClean="0">
              <a:solidFill>
                <a:schemeClr val="tx1"/>
              </a:solidFill>
            </a:rPr>
            <a:t>CoC</a:t>
          </a:r>
          <a:r>
            <a:rPr lang="en-US" dirty="0" smtClean="0">
              <a:solidFill>
                <a:schemeClr val="tx1"/>
              </a:solidFill>
            </a:rPr>
            <a:t> on the Safety &amp; Security of Radioactive Sources</a:t>
          </a:r>
          <a:endParaRPr lang="en-MY" dirty="0">
            <a:solidFill>
              <a:schemeClr val="tx1"/>
            </a:solidFill>
          </a:endParaRPr>
        </a:p>
      </dgm:t>
    </dgm:pt>
    <dgm:pt modelId="{C4758B1D-283E-45FC-ADA4-50EFFF648C8C}" type="parTrans" cxnId="{99752683-18F2-4A80-A0FC-55363303738D}">
      <dgm:prSet/>
      <dgm:spPr/>
      <dgm:t>
        <a:bodyPr/>
        <a:lstStyle/>
        <a:p>
          <a:endParaRPr lang="en-MY"/>
        </a:p>
      </dgm:t>
    </dgm:pt>
    <dgm:pt modelId="{A79F1195-A6D2-4732-8C34-27C9B3BB2F2D}" type="sibTrans" cxnId="{99752683-18F2-4A80-A0FC-55363303738D}">
      <dgm:prSet/>
      <dgm:spPr/>
      <dgm:t>
        <a:bodyPr/>
        <a:lstStyle/>
        <a:p>
          <a:endParaRPr lang="en-MY"/>
        </a:p>
      </dgm:t>
    </dgm:pt>
    <dgm:pt modelId="{C7251B23-CF38-486F-B382-5926A6D54D1E}">
      <dgm:prSet phldrT="[Text]"/>
      <dgm:spPr/>
      <dgm:t>
        <a:bodyPr/>
        <a:lstStyle/>
        <a:p>
          <a:r>
            <a:rPr lang="en-US" dirty="0" smtClean="0"/>
            <a:t>18.5.07</a:t>
          </a:r>
        </a:p>
        <a:p>
          <a:r>
            <a:rPr lang="en-US" dirty="0" smtClean="0"/>
            <a:t>AEL Board Adopted the </a:t>
          </a:r>
          <a:r>
            <a:rPr lang="en-US" dirty="0" err="1" smtClean="0"/>
            <a:t>CoC</a:t>
          </a:r>
          <a:endParaRPr lang="en-MY" dirty="0"/>
        </a:p>
      </dgm:t>
    </dgm:pt>
    <dgm:pt modelId="{C5912FBC-CD93-46BE-A73A-67D094A15BCA}" type="parTrans" cxnId="{1844AD17-9FCE-46A1-978F-A547FE999588}">
      <dgm:prSet/>
      <dgm:spPr/>
      <dgm:t>
        <a:bodyPr/>
        <a:lstStyle/>
        <a:p>
          <a:endParaRPr lang="en-MY"/>
        </a:p>
      </dgm:t>
    </dgm:pt>
    <dgm:pt modelId="{D2259278-065C-47A0-8810-46B693319180}" type="sibTrans" cxnId="{1844AD17-9FCE-46A1-978F-A547FE999588}">
      <dgm:prSet/>
      <dgm:spPr/>
      <dgm:t>
        <a:bodyPr/>
        <a:lstStyle/>
        <a:p>
          <a:endParaRPr lang="en-MY"/>
        </a:p>
      </dgm:t>
    </dgm:pt>
    <dgm:pt modelId="{D0C7DC67-1989-4E83-BA9D-810168E82552}">
      <dgm:prSet phldrT="[Text]"/>
      <dgm:spPr/>
      <dgm:t>
        <a:bodyPr/>
        <a:lstStyle/>
        <a:p>
          <a:r>
            <a:rPr lang="en-US" dirty="0" smtClean="0">
              <a:solidFill>
                <a:schemeClr val="tx1"/>
              </a:solidFill>
            </a:rPr>
            <a:t>Depart of AELB tabled Strategy &amp; Action Plan Paper</a:t>
          </a:r>
          <a:endParaRPr lang="en-MY" dirty="0">
            <a:solidFill>
              <a:schemeClr val="tx1"/>
            </a:solidFill>
          </a:endParaRPr>
        </a:p>
      </dgm:t>
    </dgm:pt>
    <dgm:pt modelId="{19B54775-8795-47E7-9CA9-FC60F8DBAEC3}" type="parTrans" cxnId="{DBAD271D-CA4C-44E0-BCE5-36222DA4E9C5}">
      <dgm:prSet/>
      <dgm:spPr/>
      <dgm:t>
        <a:bodyPr/>
        <a:lstStyle/>
        <a:p>
          <a:endParaRPr lang="en-MY"/>
        </a:p>
      </dgm:t>
    </dgm:pt>
    <dgm:pt modelId="{42AEB286-F191-42A6-814B-40C2CCB91497}" type="sibTrans" cxnId="{DBAD271D-CA4C-44E0-BCE5-36222DA4E9C5}">
      <dgm:prSet/>
      <dgm:spPr/>
      <dgm:t>
        <a:bodyPr/>
        <a:lstStyle/>
        <a:p>
          <a:endParaRPr lang="en-MY"/>
        </a:p>
      </dgm:t>
    </dgm:pt>
    <dgm:pt modelId="{642BB758-89F9-4928-AB36-4CA0ECEA3E5A}">
      <dgm:prSet phldrT="[Text]"/>
      <dgm:spPr/>
      <dgm:t>
        <a:bodyPr/>
        <a:lstStyle/>
        <a:p>
          <a:r>
            <a:rPr lang="en-US" dirty="0" smtClean="0"/>
            <a:t>Review of Current Legal Provisions</a:t>
          </a:r>
          <a:endParaRPr lang="en-MY" dirty="0"/>
        </a:p>
      </dgm:t>
    </dgm:pt>
    <dgm:pt modelId="{556E361E-4D0B-4701-A5EE-EB9783DC22D7}" type="parTrans" cxnId="{6F1FA9E4-BC98-4985-9311-2F0B52BF88F0}">
      <dgm:prSet/>
      <dgm:spPr/>
      <dgm:t>
        <a:bodyPr/>
        <a:lstStyle/>
        <a:p>
          <a:endParaRPr lang="en-MY"/>
        </a:p>
      </dgm:t>
    </dgm:pt>
    <dgm:pt modelId="{D64C2B81-25AF-4F30-AF4A-D7B41D621346}" type="sibTrans" cxnId="{6F1FA9E4-BC98-4985-9311-2F0B52BF88F0}">
      <dgm:prSet/>
      <dgm:spPr/>
      <dgm:t>
        <a:bodyPr/>
        <a:lstStyle/>
        <a:p>
          <a:endParaRPr lang="en-MY"/>
        </a:p>
      </dgm:t>
    </dgm:pt>
    <dgm:pt modelId="{58402B88-4875-4847-8326-34628554957F}">
      <dgm:prSet phldrT="[Text]" custT="1"/>
      <dgm:spPr/>
      <dgm:t>
        <a:bodyPr/>
        <a:lstStyle/>
        <a:p>
          <a:r>
            <a:rPr lang="en-US" sz="1600" dirty="0" err="1" smtClean="0">
              <a:solidFill>
                <a:schemeClr val="tx1"/>
              </a:solidFill>
            </a:rPr>
            <a:t>Implemen</a:t>
          </a:r>
          <a:r>
            <a:rPr lang="en-US" sz="1600" dirty="0" smtClean="0">
              <a:solidFill>
                <a:schemeClr val="tx1"/>
              </a:solidFill>
            </a:rPr>
            <a:t> -</a:t>
          </a:r>
          <a:r>
            <a:rPr lang="en-US" sz="1600" dirty="0" err="1" smtClean="0">
              <a:solidFill>
                <a:schemeClr val="tx1"/>
              </a:solidFill>
            </a:rPr>
            <a:t>tations</a:t>
          </a:r>
          <a:r>
            <a:rPr lang="en-US" sz="1600" dirty="0" smtClean="0">
              <a:solidFill>
                <a:schemeClr val="tx1"/>
              </a:solidFill>
            </a:rPr>
            <a:t> </a:t>
          </a:r>
          <a:endParaRPr lang="en-MY" sz="1600" dirty="0">
            <a:solidFill>
              <a:schemeClr val="tx1"/>
            </a:solidFill>
          </a:endParaRPr>
        </a:p>
      </dgm:t>
    </dgm:pt>
    <dgm:pt modelId="{AC2F3904-7817-4120-9C85-4B1E228EB95E}" type="parTrans" cxnId="{54464A3C-D95E-4711-BC65-32AAAE589B5B}">
      <dgm:prSet/>
      <dgm:spPr/>
      <dgm:t>
        <a:bodyPr/>
        <a:lstStyle/>
        <a:p>
          <a:endParaRPr lang="en-MY"/>
        </a:p>
      </dgm:t>
    </dgm:pt>
    <dgm:pt modelId="{02270424-33D6-4A9A-8C05-D3F58611EAEA}" type="sibTrans" cxnId="{54464A3C-D95E-4711-BC65-32AAAE589B5B}">
      <dgm:prSet/>
      <dgm:spPr/>
      <dgm:t>
        <a:bodyPr/>
        <a:lstStyle/>
        <a:p>
          <a:endParaRPr lang="en-MY"/>
        </a:p>
      </dgm:t>
    </dgm:pt>
    <dgm:pt modelId="{CC3073A9-9893-42D6-BC67-0365327D2CD7}" type="pres">
      <dgm:prSet presAssocID="{729B77CA-1B66-4271-B6CA-01509E077038}" presName="Name0" presStyleCnt="0">
        <dgm:presLayoutVars>
          <dgm:chMax val="1"/>
          <dgm:dir/>
          <dgm:animLvl val="ctr"/>
          <dgm:resizeHandles val="exact"/>
        </dgm:presLayoutVars>
      </dgm:prSet>
      <dgm:spPr/>
      <dgm:t>
        <a:bodyPr/>
        <a:lstStyle/>
        <a:p>
          <a:endParaRPr lang="en-US"/>
        </a:p>
      </dgm:t>
    </dgm:pt>
    <dgm:pt modelId="{06A5548C-AE5D-4743-B8E2-DFFB81AB3C62}" type="pres">
      <dgm:prSet presAssocID="{F32C1EA3-C580-4A6E-AACC-913DF3FAA643}" presName="centerShape" presStyleLbl="node0" presStyleIdx="0" presStyleCnt="1" custLinFactNeighborX="14968" custLinFactNeighborY="22"/>
      <dgm:spPr/>
      <dgm:t>
        <a:bodyPr/>
        <a:lstStyle/>
        <a:p>
          <a:endParaRPr lang="en-US"/>
        </a:p>
      </dgm:t>
    </dgm:pt>
    <dgm:pt modelId="{1DE5DCD2-D614-4182-9978-0A1F41871185}" type="pres">
      <dgm:prSet presAssocID="{C7251B23-CF38-486F-B382-5926A6D54D1E}" presName="node" presStyleLbl="node1" presStyleIdx="0" presStyleCnt="4" custRadScaleRad="103359" custRadScaleInc="48775">
        <dgm:presLayoutVars>
          <dgm:bulletEnabled val="1"/>
        </dgm:presLayoutVars>
      </dgm:prSet>
      <dgm:spPr/>
      <dgm:t>
        <a:bodyPr/>
        <a:lstStyle/>
        <a:p>
          <a:endParaRPr lang="en-MY"/>
        </a:p>
      </dgm:t>
    </dgm:pt>
    <dgm:pt modelId="{A3705462-FB45-4E8E-ACBA-8CC01B1EB7C6}" type="pres">
      <dgm:prSet presAssocID="{C7251B23-CF38-486F-B382-5926A6D54D1E}" presName="dummy" presStyleCnt="0"/>
      <dgm:spPr/>
    </dgm:pt>
    <dgm:pt modelId="{4E696612-B0EF-4C37-93DC-94175E29081E}" type="pres">
      <dgm:prSet presAssocID="{D2259278-065C-47A0-8810-46B693319180}" presName="sibTrans" presStyleLbl="sibTrans2D1" presStyleIdx="0" presStyleCnt="4" custLinFactNeighborX="5492" custLinFactNeighborY="-1397"/>
      <dgm:spPr/>
      <dgm:t>
        <a:bodyPr/>
        <a:lstStyle/>
        <a:p>
          <a:endParaRPr lang="en-US"/>
        </a:p>
      </dgm:t>
    </dgm:pt>
    <dgm:pt modelId="{55CB7545-093F-424B-A684-C1AE3578626A}" type="pres">
      <dgm:prSet presAssocID="{D0C7DC67-1989-4E83-BA9D-810168E82552}" presName="node" presStyleLbl="node1" presStyleIdx="1" presStyleCnt="4" custRadScaleRad="118959" custRadScaleInc="-6072">
        <dgm:presLayoutVars>
          <dgm:bulletEnabled val="1"/>
        </dgm:presLayoutVars>
      </dgm:prSet>
      <dgm:spPr/>
      <dgm:t>
        <a:bodyPr/>
        <a:lstStyle/>
        <a:p>
          <a:endParaRPr lang="en-MY"/>
        </a:p>
      </dgm:t>
    </dgm:pt>
    <dgm:pt modelId="{5CC2318C-97B6-4554-8F89-543276D72334}" type="pres">
      <dgm:prSet presAssocID="{D0C7DC67-1989-4E83-BA9D-810168E82552}" presName="dummy" presStyleCnt="0"/>
      <dgm:spPr/>
    </dgm:pt>
    <dgm:pt modelId="{7A4935CE-B063-46CB-B6D3-A409FFBB2457}" type="pres">
      <dgm:prSet presAssocID="{42AEB286-F191-42A6-814B-40C2CCB91497}" presName="sibTrans" presStyleLbl="sibTrans2D1" presStyleIdx="1" presStyleCnt="4"/>
      <dgm:spPr/>
      <dgm:t>
        <a:bodyPr/>
        <a:lstStyle/>
        <a:p>
          <a:endParaRPr lang="en-US"/>
        </a:p>
      </dgm:t>
    </dgm:pt>
    <dgm:pt modelId="{3305D386-9D0A-43A1-8AF8-4BEA4A31CED5}" type="pres">
      <dgm:prSet presAssocID="{642BB758-89F9-4928-AB36-4CA0ECEA3E5A}" presName="node" presStyleLbl="node1" presStyleIdx="2" presStyleCnt="4" custRadScaleRad="107330" custRadScaleInc="-65947">
        <dgm:presLayoutVars>
          <dgm:bulletEnabled val="1"/>
        </dgm:presLayoutVars>
      </dgm:prSet>
      <dgm:spPr/>
      <dgm:t>
        <a:bodyPr/>
        <a:lstStyle/>
        <a:p>
          <a:endParaRPr lang="en-US"/>
        </a:p>
      </dgm:t>
    </dgm:pt>
    <dgm:pt modelId="{79FCB9D2-9D1D-4645-B4F7-DB2EFA9DAE87}" type="pres">
      <dgm:prSet presAssocID="{642BB758-89F9-4928-AB36-4CA0ECEA3E5A}" presName="dummy" presStyleCnt="0"/>
      <dgm:spPr/>
    </dgm:pt>
    <dgm:pt modelId="{742B1EF7-AAF2-4B24-8B9E-DA24DAA4139C}" type="pres">
      <dgm:prSet presAssocID="{D64C2B81-25AF-4F30-AF4A-D7B41D621346}" presName="sibTrans" presStyleLbl="sibTrans2D1" presStyleIdx="2" presStyleCnt="4"/>
      <dgm:spPr/>
      <dgm:t>
        <a:bodyPr/>
        <a:lstStyle/>
        <a:p>
          <a:endParaRPr lang="en-US"/>
        </a:p>
      </dgm:t>
    </dgm:pt>
    <dgm:pt modelId="{E6441209-3A7C-4240-9B7E-A4653DDEE3A6}" type="pres">
      <dgm:prSet presAssocID="{58402B88-4875-4847-8326-34628554957F}" presName="node" presStyleLbl="node1" presStyleIdx="3" presStyleCnt="4" custRadScaleRad="64133" custRadScaleInc="31876">
        <dgm:presLayoutVars>
          <dgm:bulletEnabled val="1"/>
        </dgm:presLayoutVars>
      </dgm:prSet>
      <dgm:spPr/>
      <dgm:t>
        <a:bodyPr/>
        <a:lstStyle/>
        <a:p>
          <a:endParaRPr lang="en-MY"/>
        </a:p>
      </dgm:t>
    </dgm:pt>
    <dgm:pt modelId="{04DC1E72-45B8-429D-97D9-E5A2C1B09077}" type="pres">
      <dgm:prSet presAssocID="{58402B88-4875-4847-8326-34628554957F}" presName="dummy" presStyleCnt="0"/>
      <dgm:spPr/>
    </dgm:pt>
    <dgm:pt modelId="{B61F4B8C-19FE-4BAA-ACA4-B8247E6B8D78}" type="pres">
      <dgm:prSet presAssocID="{02270424-33D6-4A9A-8C05-D3F58611EAEA}" presName="sibTrans" presStyleLbl="sibTrans2D1" presStyleIdx="3" presStyleCnt="4" custLinFactNeighborX="3765" custLinFactNeighborY="-4627"/>
      <dgm:spPr/>
      <dgm:t>
        <a:bodyPr/>
        <a:lstStyle/>
        <a:p>
          <a:endParaRPr lang="en-US"/>
        </a:p>
      </dgm:t>
    </dgm:pt>
  </dgm:ptLst>
  <dgm:cxnLst>
    <dgm:cxn modelId="{99752683-18F2-4A80-A0FC-55363303738D}" srcId="{729B77CA-1B66-4271-B6CA-01509E077038}" destId="{F32C1EA3-C580-4A6E-AACC-913DF3FAA643}" srcOrd="0" destOrd="0" parTransId="{C4758B1D-283E-45FC-ADA4-50EFFF648C8C}" sibTransId="{A79F1195-A6D2-4732-8C34-27C9B3BB2F2D}"/>
    <dgm:cxn modelId="{4DBDB786-48C5-408D-B551-572E480F02D8}" type="presOf" srcId="{D64C2B81-25AF-4F30-AF4A-D7B41D621346}" destId="{742B1EF7-AAF2-4B24-8B9E-DA24DAA4139C}" srcOrd="0" destOrd="0" presId="urn:microsoft.com/office/officeart/2005/8/layout/radial6"/>
    <dgm:cxn modelId="{DBAD271D-CA4C-44E0-BCE5-36222DA4E9C5}" srcId="{F32C1EA3-C580-4A6E-AACC-913DF3FAA643}" destId="{D0C7DC67-1989-4E83-BA9D-810168E82552}" srcOrd="1" destOrd="0" parTransId="{19B54775-8795-47E7-9CA9-FC60F8DBAEC3}" sibTransId="{42AEB286-F191-42A6-814B-40C2CCB91497}"/>
    <dgm:cxn modelId="{87460B13-2C45-4230-8C84-C99F7A60BC5A}" type="presOf" srcId="{642BB758-89F9-4928-AB36-4CA0ECEA3E5A}" destId="{3305D386-9D0A-43A1-8AF8-4BEA4A31CED5}" srcOrd="0" destOrd="0" presId="urn:microsoft.com/office/officeart/2005/8/layout/radial6"/>
    <dgm:cxn modelId="{2625A0D5-B240-49ED-B33B-D835A09FA6AA}" type="presOf" srcId="{42AEB286-F191-42A6-814B-40C2CCB91497}" destId="{7A4935CE-B063-46CB-B6D3-A409FFBB2457}" srcOrd="0" destOrd="0" presId="urn:microsoft.com/office/officeart/2005/8/layout/radial6"/>
    <dgm:cxn modelId="{54464A3C-D95E-4711-BC65-32AAAE589B5B}" srcId="{F32C1EA3-C580-4A6E-AACC-913DF3FAA643}" destId="{58402B88-4875-4847-8326-34628554957F}" srcOrd="3" destOrd="0" parTransId="{AC2F3904-7817-4120-9C85-4B1E228EB95E}" sibTransId="{02270424-33D6-4A9A-8C05-D3F58611EAEA}"/>
    <dgm:cxn modelId="{1844AD17-9FCE-46A1-978F-A547FE999588}" srcId="{F32C1EA3-C580-4A6E-AACC-913DF3FAA643}" destId="{C7251B23-CF38-486F-B382-5926A6D54D1E}" srcOrd="0" destOrd="0" parTransId="{C5912FBC-CD93-46BE-A73A-67D094A15BCA}" sibTransId="{D2259278-065C-47A0-8810-46B693319180}"/>
    <dgm:cxn modelId="{6F1FA9E4-BC98-4985-9311-2F0B52BF88F0}" srcId="{F32C1EA3-C580-4A6E-AACC-913DF3FAA643}" destId="{642BB758-89F9-4928-AB36-4CA0ECEA3E5A}" srcOrd="2" destOrd="0" parTransId="{556E361E-4D0B-4701-A5EE-EB9783DC22D7}" sibTransId="{D64C2B81-25AF-4F30-AF4A-D7B41D621346}"/>
    <dgm:cxn modelId="{207495A2-EDF6-4AB8-ABE2-C24D68ABEBF7}" type="presOf" srcId="{D2259278-065C-47A0-8810-46B693319180}" destId="{4E696612-B0EF-4C37-93DC-94175E29081E}" srcOrd="0" destOrd="0" presId="urn:microsoft.com/office/officeart/2005/8/layout/radial6"/>
    <dgm:cxn modelId="{88646F78-3327-42C8-97AD-005F38F73644}" type="presOf" srcId="{58402B88-4875-4847-8326-34628554957F}" destId="{E6441209-3A7C-4240-9B7E-A4653DDEE3A6}" srcOrd="0" destOrd="0" presId="urn:microsoft.com/office/officeart/2005/8/layout/radial6"/>
    <dgm:cxn modelId="{CAC42096-E0B7-4DCA-87C1-752CCF22E154}" type="presOf" srcId="{D0C7DC67-1989-4E83-BA9D-810168E82552}" destId="{55CB7545-093F-424B-A684-C1AE3578626A}" srcOrd="0" destOrd="0" presId="urn:microsoft.com/office/officeart/2005/8/layout/radial6"/>
    <dgm:cxn modelId="{7D746A98-273F-4DE9-A96C-D91A43C9EA40}" type="presOf" srcId="{F32C1EA3-C580-4A6E-AACC-913DF3FAA643}" destId="{06A5548C-AE5D-4743-B8E2-DFFB81AB3C62}" srcOrd="0" destOrd="0" presId="urn:microsoft.com/office/officeart/2005/8/layout/radial6"/>
    <dgm:cxn modelId="{3DBBEBA7-310E-4206-95EB-C162457E7989}" type="presOf" srcId="{02270424-33D6-4A9A-8C05-D3F58611EAEA}" destId="{B61F4B8C-19FE-4BAA-ACA4-B8247E6B8D78}" srcOrd="0" destOrd="0" presId="urn:microsoft.com/office/officeart/2005/8/layout/radial6"/>
    <dgm:cxn modelId="{A36E4DD9-1F65-4CD2-8FE6-F7DB2284703A}" type="presOf" srcId="{C7251B23-CF38-486F-B382-5926A6D54D1E}" destId="{1DE5DCD2-D614-4182-9978-0A1F41871185}" srcOrd="0" destOrd="0" presId="urn:microsoft.com/office/officeart/2005/8/layout/radial6"/>
    <dgm:cxn modelId="{D8ACEFE4-F3BC-407B-A726-A303ADBB7439}" type="presOf" srcId="{729B77CA-1B66-4271-B6CA-01509E077038}" destId="{CC3073A9-9893-42D6-BC67-0365327D2CD7}" srcOrd="0" destOrd="0" presId="urn:microsoft.com/office/officeart/2005/8/layout/radial6"/>
    <dgm:cxn modelId="{EDA90227-6106-4FDB-9518-CB2B87CEF362}" type="presParOf" srcId="{CC3073A9-9893-42D6-BC67-0365327D2CD7}" destId="{06A5548C-AE5D-4743-B8E2-DFFB81AB3C62}" srcOrd="0" destOrd="0" presId="urn:microsoft.com/office/officeart/2005/8/layout/radial6"/>
    <dgm:cxn modelId="{53DD3313-5187-48E0-82B6-41E65B5FC99C}" type="presParOf" srcId="{CC3073A9-9893-42D6-BC67-0365327D2CD7}" destId="{1DE5DCD2-D614-4182-9978-0A1F41871185}" srcOrd="1" destOrd="0" presId="urn:microsoft.com/office/officeart/2005/8/layout/radial6"/>
    <dgm:cxn modelId="{9421E76F-9953-4929-AA03-D4C15378D0FD}" type="presParOf" srcId="{CC3073A9-9893-42D6-BC67-0365327D2CD7}" destId="{A3705462-FB45-4E8E-ACBA-8CC01B1EB7C6}" srcOrd="2" destOrd="0" presId="urn:microsoft.com/office/officeart/2005/8/layout/radial6"/>
    <dgm:cxn modelId="{1837D0FB-1FEB-4B2C-AFC5-2FE559A159DA}" type="presParOf" srcId="{CC3073A9-9893-42D6-BC67-0365327D2CD7}" destId="{4E696612-B0EF-4C37-93DC-94175E29081E}" srcOrd="3" destOrd="0" presId="urn:microsoft.com/office/officeart/2005/8/layout/radial6"/>
    <dgm:cxn modelId="{81182A48-CA25-4C66-9BF1-AC064AFE0CF3}" type="presParOf" srcId="{CC3073A9-9893-42D6-BC67-0365327D2CD7}" destId="{55CB7545-093F-424B-A684-C1AE3578626A}" srcOrd="4" destOrd="0" presId="urn:microsoft.com/office/officeart/2005/8/layout/radial6"/>
    <dgm:cxn modelId="{C647B23A-0529-4B20-95C5-A34C867E2131}" type="presParOf" srcId="{CC3073A9-9893-42D6-BC67-0365327D2CD7}" destId="{5CC2318C-97B6-4554-8F89-543276D72334}" srcOrd="5" destOrd="0" presId="urn:microsoft.com/office/officeart/2005/8/layout/radial6"/>
    <dgm:cxn modelId="{2AB348D5-61B7-4E02-829C-C991922B1DA6}" type="presParOf" srcId="{CC3073A9-9893-42D6-BC67-0365327D2CD7}" destId="{7A4935CE-B063-46CB-B6D3-A409FFBB2457}" srcOrd="6" destOrd="0" presId="urn:microsoft.com/office/officeart/2005/8/layout/radial6"/>
    <dgm:cxn modelId="{310A1D1B-A3A1-426E-90E2-2693E5353667}" type="presParOf" srcId="{CC3073A9-9893-42D6-BC67-0365327D2CD7}" destId="{3305D386-9D0A-43A1-8AF8-4BEA4A31CED5}" srcOrd="7" destOrd="0" presId="urn:microsoft.com/office/officeart/2005/8/layout/radial6"/>
    <dgm:cxn modelId="{E8312F03-157D-4E16-9160-C2A91FB78E64}" type="presParOf" srcId="{CC3073A9-9893-42D6-BC67-0365327D2CD7}" destId="{79FCB9D2-9D1D-4645-B4F7-DB2EFA9DAE87}" srcOrd="8" destOrd="0" presId="urn:microsoft.com/office/officeart/2005/8/layout/radial6"/>
    <dgm:cxn modelId="{A7188450-FB32-4790-B863-5DC1E1033E4F}" type="presParOf" srcId="{CC3073A9-9893-42D6-BC67-0365327D2CD7}" destId="{742B1EF7-AAF2-4B24-8B9E-DA24DAA4139C}" srcOrd="9" destOrd="0" presId="urn:microsoft.com/office/officeart/2005/8/layout/radial6"/>
    <dgm:cxn modelId="{92BB4DA2-4F4E-47DD-B580-0935EF619DFD}" type="presParOf" srcId="{CC3073A9-9893-42D6-BC67-0365327D2CD7}" destId="{E6441209-3A7C-4240-9B7E-A4653DDEE3A6}" srcOrd="10" destOrd="0" presId="urn:microsoft.com/office/officeart/2005/8/layout/radial6"/>
    <dgm:cxn modelId="{FE0A50B8-AF72-4AAB-A908-6FE2BBDB3F37}" type="presParOf" srcId="{CC3073A9-9893-42D6-BC67-0365327D2CD7}" destId="{04DC1E72-45B8-429D-97D9-E5A2C1B09077}" srcOrd="11" destOrd="0" presId="urn:microsoft.com/office/officeart/2005/8/layout/radial6"/>
    <dgm:cxn modelId="{0F4CE60B-66C3-428C-9446-89A4F99DCD24}" type="presParOf" srcId="{CC3073A9-9893-42D6-BC67-0365327D2CD7}" destId="{B61F4B8C-19FE-4BAA-ACA4-B8247E6B8D78}"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343061-4413-4738-929C-954118E6F066}" type="doc">
      <dgm:prSet loTypeId="urn:microsoft.com/office/officeart/2005/8/layout/target1" loCatId="relationship" qsTypeId="urn:microsoft.com/office/officeart/2005/8/quickstyle/simple1#1" qsCatId="simple" csTypeId="urn:microsoft.com/office/officeart/2005/8/colors/accent2_3" csCatId="accent2" phldr="1"/>
      <dgm:spPr/>
    </dgm:pt>
    <dgm:pt modelId="{EB49BAAC-2064-4C02-ABB3-07E5A218044B}">
      <dgm:prSet phldrT="[Text]" custT="1"/>
      <dgm:spPr/>
      <dgm:t>
        <a:bodyPr/>
        <a:lstStyle/>
        <a:p>
          <a:r>
            <a:rPr lang="fi-FI" sz="1400" u="sng" dirty="0" smtClean="0"/>
            <a:t>Strategy 1</a:t>
          </a:r>
          <a:endParaRPr lang="en-MY" sz="1400" u="sng" dirty="0" smtClean="0"/>
        </a:p>
        <a:p>
          <a:r>
            <a:rPr lang="fi-FI" sz="1400" dirty="0" smtClean="0"/>
            <a:t>Enhancing Self-Compliance towards Safety &amp; Security Culture </a:t>
          </a:r>
          <a:endParaRPr lang="en-US" sz="1400" dirty="0"/>
        </a:p>
      </dgm:t>
    </dgm:pt>
    <dgm:pt modelId="{D8931979-CBA1-41B5-9D23-F9934BF33480}" type="parTrans" cxnId="{7857CB84-47AF-4FD1-86E4-BC224F8E9BA7}">
      <dgm:prSet/>
      <dgm:spPr/>
      <dgm:t>
        <a:bodyPr/>
        <a:lstStyle/>
        <a:p>
          <a:endParaRPr lang="en-US"/>
        </a:p>
      </dgm:t>
    </dgm:pt>
    <dgm:pt modelId="{471E3C16-72CE-4DC9-A55B-3BC5140A1B6F}" type="sibTrans" cxnId="{7857CB84-47AF-4FD1-86E4-BC224F8E9BA7}">
      <dgm:prSet/>
      <dgm:spPr/>
      <dgm:t>
        <a:bodyPr/>
        <a:lstStyle/>
        <a:p>
          <a:endParaRPr lang="en-US"/>
        </a:p>
      </dgm:t>
    </dgm:pt>
    <dgm:pt modelId="{85C01782-6CAE-4315-ACB3-81563D02562D}">
      <dgm:prSet phldrT="[Text]" custT="1"/>
      <dgm:spPr/>
      <dgm:t>
        <a:bodyPr/>
        <a:lstStyle/>
        <a:p>
          <a:r>
            <a:rPr lang="fi-FI" sz="1400" u="sng" dirty="0" smtClean="0"/>
            <a:t>Strategy 2</a:t>
          </a:r>
        </a:p>
        <a:p>
          <a:r>
            <a:rPr lang="fi-FI" sz="1400" dirty="0" smtClean="0"/>
            <a:t>Strengthening Technical Capabilities &amp; Competency of Enforcement Agencies</a:t>
          </a:r>
          <a:endParaRPr lang="en-US" sz="1400" dirty="0"/>
        </a:p>
      </dgm:t>
    </dgm:pt>
    <dgm:pt modelId="{2F57E827-97EF-4ABD-B5C4-7BD5733BD2ED}" type="parTrans" cxnId="{D2BCF962-0584-4CEF-9094-31F5DE30A0AB}">
      <dgm:prSet/>
      <dgm:spPr/>
      <dgm:t>
        <a:bodyPr/>
        <a:lstStyle/>
        <a:p>
          <a:endParaRPr lang="en-US"/>
        </a:p>
      </dgm:t>
    </dgm:pt>
    <dgm:pt modelId="{F9A0E111-680C-4E78-9F24-B43B7BAD3BEE}" type="sibTrans" cxnId="{D2BCF962-0584-4CEF-9094-31F5DE30A0AB}">
      <dgm:prSet/>
      <dgm:spPr/>
      <dgm:t>
        <a:bodyPr/>
        <a:lstStyle/>
        <a:p>
          <a:endParaRPr lang="en-US"/>
        </a:p>
      </dgm:t>
    </dgm:pt>
    <dgm:pt modelId="{34A1A328-2E71-4906-AB98-63B587AD0BE6}">
      <dgm:prSet phldrT="[Text]" custT="1"/>
      <dgm:spPr/>
      <dgm:t>
        <a:bodyPr/>
        <a:lstStyle/>
        <a:p>
          <a:r>
            <a:rPr lang="en-US" sz="1400" u="sng" dirty="0" smtClean="0"/>
            <a:t>Strategy 3</a:t>
          </a:r>
        </a:p>
        <a:p>
          <a:r>
            <a:rPr lang="fi-FI" sz="1400" dirty="0" smtClean="0"/>
            <a:t>Knowledge Empowerment for Public </a:t>
          </a:r>
          <a:endParaRPr lang="en-US" sz="1400" dirty="0"/>
        </a:p>
      </dgm:t>
    </dgm:pt>
    <dgm:pt modelId="{E38F0C6D-45B4-4D7F-9CF1-7F7CF624FCFE}" type="parTrans" cxnId="{F7690808-824F-4734-9CCC-0B5C00CD5F22}">
      <dgm:prSet/>
      <dgm:spPr/>
      <dgm:t>
        <a:bodyPr/>
        <a:lstStyle/>
        <a:p>
          <a:endParaRPr lang="en-US"/>
        </a:p>
      </dgm:t>
    </dgm:pt>
    <dgm:pt modelId="{6AE38DEC-C3DA-4DA1-ACD0-E7B5F40DB51C}" type="sibTrans" cxnId="{F7690808-824F-4734-9CCC-0B5C00CD5F22}">
      <dgm:prSet/>
      <dgm:spPr/>
      <dgm:t>
        <a:bodyPr/>
        <a:lstStyle/>
        <a:p>
          <a:endParaRPr lang="en-US"/>
        </a:p>
      </dgm:t>
    </dgm:pt>
    <dgm:pt modelId="{D73EFFE5-C162-4667-B729-178293B3E13D}">
      <dgm:prSet custT="1"/>
      <dgm:spPr/>
      <dgm:t>
        <a:bodyPr/>
        <a:lstStyle/>
        <a:p>
          <a:r>
            <a:rPr lang="fi-FI" sz="1400" u="sng" dirty="0" smtClean="0"/>
            <a:t>Strategy 4       </a:t>
          </a:r>
          <a:r>
            <a:rPr lang="fi-FI" sz="1400" u="none" dirty="0" smtClean="0"/>
            <a:t>                         </a:t>
          </a:r>
          <a:r>
            <a:rPr lang="fi-FI" sz="1400" dirty="0" smtClean="0"/>
            <a:t>Enhancing Incident Response Capability</a:t>
          </a:r>
          <a:endParaRPr lang="en-US" sz="1400" dirty="0"/>
        </a:p>
      </dgm:t>
    </dgm:pt>
    <dgm:pt modelId="{EE31CC13-72BE-43C3-993F-2293C0EF0B5A}" type="sibTrans" cxnId="{19CCF5A8-E96A-40AB-9951-C334E32DE5A4}">
      <dgm:prSet/>
      <dgm:spPr/>
      <dgm:t>
        <a:bodyPr/>
        <a:lstStyle/>
        <a:p>
          <a:endParaRPr lang="en-US"/>
        </a:p>
      </dgm:t>
    </dgm:pt>
    <dgm:pt modelId="{10936F73-2157-41E4-8F35-531235B5A7C9}" type="parTrans" cxnId="{19CCF5A8-E96A-40AB-9951-C334E32DE5A4}">
      <dgm:prSet/>
      <dgm:spPr/>
      <dgm:t>
        <a:bodyPr/>
        <a:lstStyle/>
        <a:p>
          <a:endParaRPr lang="en-US"/>
        </a:p>
      </dgm:t>
    </dgm:pt>
    <dgm:pt modelId="{634E8628-DA4F-48E3-8599-26128F9EE43C}" type="pres">
      <dgm:prSet presAssocID="{26343061-4413-4738-929C-954118E6F066}" presName="composite" presStyleCnt="0">
        <dgm:presLayoutVars>
          <dgm:chMax val="5"/>
          <dgm:dir/>
          <dgm:resizeHandles val="exact"/>
        </dgm:presLayoutVars>
      </dgm:prSet>
      <dgm:spPr/>
    </dgm:pt>
    <dgm:pt modelId="{3EF84940-7181-4A61-B372-2864C0483A53}" type="pres">
      <dgm:prSet presAssocID="{EB49BAAC-2064-4C02-ABB3-07E5A218044B}" presName="circle1" presStyleLbl="lnNode1" presStyleIdx="0" presStyleCnt="4"/>
      <dgm:spPr/>
    </dgm:pt>
    <dgm:pt modelId="{195C5F28-91BB-4AEF-9D5F-F660451E4BAC}" type="pres">
      <dgm:prSet presAssocID="{EB49BAAC-2064-4C02-ABB3-07E5A218044B}" presName="text1" presStyleLbl="revTx" presStyleIdx="0" presStyleCnt="4" custScaleX="224611" custLinFactNeighborX="34947" custLinFactNeighborY="17050">
        <dgm:presLayoutVars>
          <dgm:bulletEnabled val="1"/>
        </dgm:presLayoutVars>
      </dgm:prSet>
      <dgm:spPr/>
      <dgm:t>
        <a:bodyPr/>
        <a:lstStyle/>
        <a:p>
          <a:endParaRPr lang="en-US"/>
        </a:p>
      </dgm:t>
    </dgm:pt>
    <dgm:pt modelId="{1079584C-9B97-4D1E-909C-F2E22C098004}" type="pres">
      <dgm:prSet presAssocID="{EB49BAAC-2064-4C02-ABB3-07E5A218044B}" presName="line1" presStyleLbl="callout" presStyleIdx="0" presStyleCnt="8" custLinFactNeighborX="-17589" custLinFactNeighborY="28536"/>
      <dgm:spPr/>
    </dgm:pt>
    <dgm:pt modelId="{C44E01EB-BAE3-4302-BF7A-2E7D4611006F}" type="pres">
      <dgm:prSet presAssocID="{EB49BAAC-2064-4C02-ABB3-07E5A218044B}" presName="d1" presStyleLbl="callout" presStyleIdx="1" presStyleCnt="8" custLinFactNeighborX="-4087" custLinFactNeighborY="330"/>
      <dgm:spPr/>
    </dgm:pt>
    <dgm:pt modelId="{009BED87-AA4C-4459-A864-4E37E275D45F}" type="pres">
      <dgm:prSet presAssocID="{85C01782-6CAE-4315-ACB3-81563D02562D}" presName="circle2" presStyleLbl="lnNode1" presStyleIdx="1" presStyleCnt="4"/>
      <dgm:spPr/>
    </dgm:pt>
    <dgm:pt modelId="{F3D1F5FD-95BF-421C-99CF-EF025471B524}" type="pres">
      <dgm:prSet presAssocID="{85C01782-6CAE-4315-ACB3-81563D02562D}" presName="text2" presStyleLbl="revTx" presStyleIdx="1" presStyleCnt="4" custScaleX="206022" custLinFactNeighborX="27691" custLinFactNeighborY="19348">
        <dgm:presLayoutVars>
          <dgm:bulletEnabled val="1"/>
        </dgm:presLayoutVars>
      </dgm:prSet>
      <dgm:spPr/>
      <dgm:t>
        <a:bodyPr/>
        <a:lstStyle/>
        <a:p>
          <a:endParaRPr lang="en-US"/>
        </a:p>
      </dgm:t>
    </dgm:pt>
    <dgm:pt modelId="{9F5B6E18-C30B-482E-9440-1575188D1A25}" type="pres">
      <dgm:prSet presAssocID="{85C01782-6CAE-4315-ACB3-81563D02562D}" presName="line2" presStyleLbl="callout" presStyleIdx="2" presStyleCnt="8" custLinFactNeighborX="-1278" custLinFactNeighborY="85606"/>
      <dgm:spPr/>
    </dgm:pt>
    <dgm:pt modelId="{A40FE5B1-8997-466A-B717-F8364A060720}" type="pres">
      <dgm:prSet presAssocID="{85C01782-6CAE-4315-ACB3-81563D02562D}" presName="d2" presStyleLbl="callout" presStyleIdx="3" presStyleCnt="8" custLinFactNeighborX="346" custLinFactNeighborY="1407"/>
      <dgm:spPr/>
    </dgm:pt>
    <dgm:pt modelId="{C1C6058C-906B-465B-A829-925379A0EC95}" type="pres">
      <dgm:prSet presAssocID="{34A1A328-2E71-4906-AB98-63B587AD0BE6}" presName="circle3" presStyleLbl="lnNode1" presStyleIdx="2" presStyleCnt="4"/>
      <dgm:spPr/>
    </dgm:pt>
    <dgm:pt modelId="{3167A012-0E76-44E9-BF0A-28D5735D416A}" type="pres">
      <dgm:prSet presAssocID="{34A1A328-2E71-4906-AB98-63B587AD0BE6}" presName="text3" presStyleLbl="revTx" presStyleIdx="2" presStyleCnt="4" custScaleX="185441" custLinFactNeighborX="13323" custLinFactNeighborY="4597">
        <dgm:presLayoutVars>
          <dgm:bulletEnabled val="1"/>
        </dgm:presLayoutVars>
      </dgm:prSet>
      <dgm:spPr/>
      <dgm:t>
        <a:bodyPr/>
        <a:lstStyle/>
        <a:p>
          <a:endParaRPr lang="en-US"/>
        </a:p>
      </dgm:t>
    </dgm:pt>
    <dgm:pt modelId="{EEC81B37-6057-4F0C-A37D-497A5297D6ED}" type="pres">
      <dgm:prSet presAssocID="{34A1A328-2E71-4906-AB98-63B587AD0BE6}" presName="line3" presStyleLbl="callout" presStyleIdx="4" presStyleCnt="8"/>
      <dgm:spPr/>
    </dgm:pt>
    <dgm:pt modelId="{6C876E84-587A-4C6C-BEB3-A66CD28E3EEF}" type="pres">
      <dgm:prSet presAssocID="{34A1A328-2E71-4906-AB98-63B587AD0BE6}" presName="d3" presStyleLbl="callout" presStyleIdx="5" presStyleCnt="8"/>
      <dgm:spPr/>
    </dgm:pt>
    <dgm:pt modelId="{8BC1F550-F4EC-462C-90A6-CA9330FB2160}" type="pres">
      <dgm:prSet presAssocID="{D73EFFE5-C162-4667-B729-178293B3E13D}" presName="circle4" presStyleLbl="lnNode1" presStyleIdx="3" presStyleCnt="4" custScaleX="87717" custScaleY="93267"/>
      <dgm:spPr/>
    </dgm:pt>
    <dgm:pt modelId="{1401021C-A1AB-44F6-9A2F-E5610E284111}" type="pres">
      <dgm:prSet presAssocID="{D73EFFE5-C162-4667-B729-178293B3E13D}" presName="text4" presStyleLbl="revTx" presStyleIdx="3" presStyleCnt="4" custScaleX="175579" custScaleY="82951" custLinFactNeighborX="14534" custLinFactNeighborY="-8667">
        <dgm:presLayoutVars>
          <dgm:bulletEnabled val="1"/>
        </dgm:presLayoutVars>
      </dgm:prSet>
      <dgm:spPr/>
      <dgm:t>
        <a:bodyPr/>
        <a:lstStyle/>
        <a:p>
          <a:endParaRPr lang="en-US"/>
        </a:p>
      </dgm:t>
    </dgm:pt>
    <dgm:pt modelId="{494083DA-C548-4A75-9640-88F31AC4F47E}" type="pres">
      <dgm:prSet presAssocID="{D73EFFE5-C162-4667-B729-178293B3E13D}" presName="line4" presStyleLbl="callout" presStyleIdx="6" presStyleCnt="8" custLinFactY="-198336" custLinFactNeighborX="-9334" custLinFactNeighborY="-200000"/>
      <dgm:spPr/>
    </dgm:pt>
    <dgm:pt modelId="{4A89A2FB-E9CB-482B-93A2-394B591308F9}" type="pres">
      <dgm:prSet presAssocID="{D73EFFE5-C162-4667-B729-178293B3E13D}" presName="d4" presStyleLbl="callout" presStyleIdx="7" presStyleCnt="8" custLinFactNeighborX="-1303" custLinFactNeighborY="-12578"/>
      <dgm:spPr/>
    </dgm:pt>
  </dgm:ptLst>
  <dgm:cxnLst>
    <dgm:cxn modelId="{7857CB84-47AF-4FD1-86E4-BC224F8E9BA7}" srcId="{26343061-4413-4738-929C-954118E6F066}" destId="{EB49BAAC-2064-4C02-ABB3-07E5A218044B}" srcOrd="0" destOrd="0" parTransId="{D8931979-CBA1-41B5-9D23-F9934BF33480}" sibTransId="{471E3C16-72CE-4DC9-A55B-3BC5140A1B6F}"/>
    <dgm:cxn modelId="{650F7C69-FEE7-48EE-AD9A-FF5C9090EBBF}" type="presOf" srcId="{34A1A328-2E71-4906-AB98-63B587AD0BE6}" destId="{3167A012-0E76-44E9-BF0A-28D5735D416A}" srcOrd="0" destOrd="0" presId="urn:microsoft.com/office/officeart/2005/8/layout/target1"/>
    <dgm:cxn modelId="{A82920CC-A6DA-4FEE-ACC1-CB05219FBD88}" type="presOf" srcId="{EB49BAAC-2064-4C02-ABB3-07E5A218044B}" destId="{195C5F28-91BB-4AEF-9D5F-F660451E4BAC}" srcOrd="0" destOrd="0" presId="urn:microsoft.com/office/officeart/2005/8/layout/target1"/>
    <dgm:cxn modelId="{D02081E3-4C85-46A1-BEAB-2FDFF6044212}" type="presOf" srcId="{D73EFFE5-C162-4667-B729-178293B3E13D}" destId="{1401021C-A1AB-44F6-9A2F-E5610E284111}" srcOrd="0" destOrd="0" presId="urn:microsoft.com/office/officeart/2005/8/layout/target1"/>
    <dgm:cxn modelId="{F7690808-824F-4734-9CCC-0B5C00CD5F22}" srcId="{26343061-4413-4738-929C-954118E6F066}" destId="{34A1A328-2E71-4906-AB98-63B587AD0BE6}" srcOrd="2" destOrd="0" parTransId="{E38F0C6D-45B4-4D7F-9CF1-7F7CF624FCFE}" sibTransId="{6AE38DEC-C3DA-4DA1-ACD0-E7B5F40DB51C}"/>
    <dgm:cxn modelId="{19CCF5A8-E96A-40AB-9951-C334E32DE5A4}" srcId="{26343061-4413-4738-929C-954118E6F066}" destId="{D73EFFE5-C162-4667-B729-178293B3E13D}" srcOrd="3" destOrd="0" parTransId="{10936F73-2157-41E4-8F35-531235B5A7C9}" sibTransId="{EE31CC13-72BE-43C3-993F-2293C0EF0B5A}"/>
    <dgm:cxn modelId="{C6F2716F-76CC-4A83-8BA5-C042421F8BB2}" type="presOf" srcId="{26343061-4413-4738-929C-954118E6F066}" destId="{634E8628-DA4F-48E3-8599-26128F9EE43C}" srcOrd="0" destOrd="0" presId="urn:microsoft.com/office/officeart/2005/8/layout/target1"/>
    <dgm:cxn modelId="{5B69016D-1BA8-491E-82F9-149D7D5E6F72}" type="presOf" srcId="{85C01782-6CAE-4315-ACB3-81563D02562D}" destId="{F3D1F5FD-95BF-421C-99CF-EF025471B524}" srcOrd="0" destOrd="0" presId="urn:microsoft.com/office/officeart/2005/8/layout/target1"/>
    <dgm:cxn modelId="{D2BCF962-0584-4CEF-9094-31F5DE30A0AB}" srcId="{26343061-4413-4738-929C-954118E6F066}" destId="{85C01782-6CAE-4315-ACB3-81563D02562D}" srcOrd="1" destOrd="0" parTransId="{2F57E827-97EF-4ABD-B5C4-7BD5733BD2ED}" sibTransId="{F9A0E111-680C-4E78-9F24-B43B7BAD3BEE}"/>
    <dgm:cxn modelId="{F3CD39E2-98F7-4079-A4E7-CA27118AFF42}" type="presParOf" srcId="{634E8628-DA4F-48E3-8599-26128F9EE43C}" destId="{3EF84940-7181-4A61-B372-2864C0483A53}" srcOrd="0" destOrd="0" presId="urn:microsoft.com/office/officeart/2005/8/layout/target1"/>
    <dgm:cxn modelId="{D1AA00C2-43B0-476A-87D3-DD144A31E374}" type="presParOf" srcId="{634E8628-DA4F-48E3-8599-26128F9EE43C}" destId="{195C5F28-91BB-4AEF-9D5F-F660451E4BAC}" srcOrd="1" destOrd="0" presId="urn:microsoft.com/office/officeart/2005/8/layout/target1"/>
    <dgm:cxn modelId="{0E32598E-5F40-41A7-8F3F-A0D42A3A2E92}" type="presParOf" srcId="{634E8628-DA4F-48E3-8599-26128F9EE43C}" destId="{1079584C-9B97-4D1E-909C-F2E22C098004}" srcOrd="2" destOrd="0" presId="urn:microsoft.com/office/officeart/2005/8/layout/target1"/>
    <dgm:cxn modelId="{430B1886-F897-4640-B5DD-43084211A393}" type="presParOf" srcId="{634E8628-DA4F-48E3-8599-26128F9EE43C}" destId="{C44E01EB-BAE3-4302-BF7A-2E7D4611006F}" srcOrd="3" destOrd="0" presId="urn:microsoft.com/office/officeart/2005/8/layout/target1"/>
    <dgm:cxn modelId="{8DF89F7B-7EDC-4149-8201-FCA610C999FC}" type="presParOf" srcId="{634E8628-DA4F-48E3-8599-26128F9EE43C}" destId="{009BED87-AA4C-4459-A864-4E37E275D45F}" srcOrd="4" destOrd="0" presId="urn:microsoft.com/office/officeart/2005/8/layout/target1"/>
    <dgm:cxn modelId="{AC6426A1-3344-41D8-A06F-0E6CE0AE5BEE}" type="presParOf" srcId="{634E8628-DA4F-48E3-8599-26128F9EE43C}" destId="{F3D1F5FD-95BF-421C-99CF-EF025471B524}" srcOrd="5" destOrd="0" presId="urn:microsoft.com/office/officeart/2005/8/layout/target1"/>
    <dgm:cxn modelId="{839FBA09-462B-47A8-A24D-DB5CA1138114}" type="presParOf" srcId="{634E8628-DA4F-48E3-8599-26128F9EE43C}" destId="{9F5B6E18-C30B-482E-9440-1575188D1A25}" srcOrd="6" destOrd="0" presId="urn:microsoft.com/office/officeart/2005/8/layout/target1"/>
    <dgm:cxn modelId="{ED6265CE-5E75-484F-90E7-BE2CFB5359AB}" type="presParOf" srcId="{634E8628-DA4F-48E3-8599-26128F9EE43C}" destId="{A40FE5B1-8997-466A-B717-F8364A060720}" srcOrd="7" destOrd="0" presId="urn:microsoft.com/office/officeart/2005/8/layout/target1"/>
    <dgm:cxn modelId="{3B3497AA-7B89-4FD0-9304-CE8A6151CF4D}" type="presParOf" srcId="{634E8628-DA4F-48E3-8599-26128F9EE43C}" destId="{C1C6058C-906B-465B-A829-925379A0EC95}" srcOrd="8" destOrd="0" presId="urn:microsoft.com/office/officeart/2005/8/layout/target1"/>
    <dgm:cxn modelId="{AEB41BCE-A929-421A-8C07-9CAEABD3725F}" type="presParOf" srcId="{634E8628-DA4F-48E3-8599-26128F9EE43C}" destId="{3167A012-0E76-44E9-BF0A-28D5735D416A}" srcOrd="9" destOrd="0" presId="urn:microsoft.com/office/officeart/2005/8/layout/target1"/>
    <dgm:cxn modelId="{5D810149-EF5A-4177-A038-0FF84062D770}" type="presParOf" srcId="{634E8628-DA4F-48E3-8599-26128F9EE43C}" destId="{EEC81B37-6057-4F0C-A37D-497A5297D6ED}" srcOrd="10" destOrd="0" presId="urn:microsoft.com/office/officeart/2005/8/layout/target1"/>
    <dgm:cxn modelId="{DB7DE256-E5CC-40AF-90E5-0B93F5945D33}" type="presParOf" srcId="{634E8628-DA4F-48E3-8599-26128F9EE43C}" destId="{6C876E84-587A-4C6C-BEB3-A66CD28E3EEF}" srcOrd="11" destOrd="0" presId="urn:microsoft.com/office/officeart/2005/8/layout/target1"/>
    <dgm:cxn modelId="{151FC4C0-A43F-442C-927B-057926D22BF6}" type="presParOf" srcId="{634E8628-DA4F-48E3-8599-26128F9EE43C}" destId="{8BC1F550-F4EC-462C-90A6-CA9330FB2160}" srcOrd="12" destOrd="0" presId="urn:microsoft.com/office/officeart/2005/8/layout/target1"/>
    <dgm:cxn modelId="{F8F54E5F-B57A-4BF6-BDC7-D00FBE9D1DD6}" type="presParOf" srcId="{634E8628-DA4F-48E3-8599-26128F9EE43C}" destId="{1401021C-A1AB-44F6-9A2F-E5610E284111}" srcOrd="13" destOrd="0" presId="urn:microsoft.com/office/officeart/2005/8/layout/target1"/>
    <dgm:cxn modelId="{136A7E93-0C8C-4B15-912B-22BA61FC4F9A}" type="presParOf" srcId="{634E8628-DA4F-48E3-8599-26128F9EE43C}" destId="{494083DA-C548-4A75-9640-88F31AC4F47E}" srcOrd="14" destOrd="0" presId="urn:microsoft.com/office/officeart/2005/8/layout/target1"/>
    <dgm:cxn modelId="{DD4F75F9-CC3F-452B-88E8-CDE43C857A64}" type="presParOf" srcId="{634E8628-DA4F-48E3-8599-26128F9EE43C}" destId="{4A89A2FB-E9CB-482B-93A2-394B591308F9}" srcOrd="15" destOrd="0" presId="urn:microsoft.com/office/officeart/2005/8/layout/targe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D547F3-8488-4801-9C20-DED0D00BF702}" type="doc">
      <dgm:prSet loTypeId="urn:microsoft.com/office/officeart/2005/8/layout/pyramid1" loCatId="pyramid" qsTypeId="urn:microsoft.com/office/officeart/2005/8/quickstyle/3d2" qsCatId="3D" csTypeId="urn:microsoft.com/office/officeart/2005/8/colors/colorful5" csCatId="colorful" phldr="1"/>
      <dgm:spPr/>
    </dgm:pt>
    <dgm:pt modelId="{3EEEE72C-012B-45EE-AAD8-4377DB47D513}">
      <dgm:prSet phldrT="[Text]" custT="1"/>
      <dgm:spPr/>
      <dgm:t>
        <a:bodyPr/>
        <a:lstStyle/>
        <a:p>
          <a:pPr>
            <a:lnSpc>
              <a:spcPct val="100000"/>
            </a:lnSpc>
            <a:spcAft>
              <a:spcPts val="0"/>
            </a:spcAft>
          </a:pPr>
          <a:r>
            <a:rPr lang="en-US" sz="4000" dirty="0" smtClean="0"/>
            <a:t>Act </a:t>
          </a:r>
        </a:p>
        <a:p>
          <a:pPr>
            <a:lnSpc>
              <a:spcPct val="100000"/>
            </a:lnSpc>
            <a:spcAft>
              <a:spcPts val="0"/>
            </a:spcAft>
          </a:pPr>
          <a:r>
            <a:rPr lang="en-US" sz="4000" dirty="0" smtClean="0"/>
            <a:t>304</a:t>
          </a:r>
          <a:endParaRPr lang="en-MY" sz="4000" dirty="0"/>
        </a:p>
      </dgm:t>
    </dgm:pt>
    <dgm:pt modelId="{3D0E3EE0-051B-4709-9F85-8686C21DC9B2}" type="parTrans" cxnId="{C0036BFA-03D1-4981-85CF-7C2C7F2A058C}">
      <dgm:prSet/>
      <dgm:spPr/>
      <dgm:t>
        <a:bodyPr/>
        <a:lstStyle/>
        <a:p>
          <a:pPr>
            <a:lnSpc>
              <a:spcPct val="100000"/>
            </a:lnSpc>
          </a:pPr>
          <a:endParaRPr lang="en-MY"/>
        </a:p>
      </dgm:t>
    </dgm:pt>
    <dgm:pt modelId="{34CAFC28-C0E5-4212-99B2-9D5B9AD1BDB7}" type="sibTrans" cxnId="{C0036BFA-03D1-4981-85CF-7C2C7F2A058C}">
      <dgm:prSet/>
      <dgm:spPr/>
      <dgm:t>
        <a:bodyPr/>
        <a:lstStyle/>
        <a:p>
          <a:pPr>
            <a:lnSpc>
              <a:spcPct val="100000"/>
            </a:lnSpc>
          </a:pPr>
          <a:endParaRPr lang="en-MY"/>
        </a:p>
      </dgm:t>
    </dgm:pt>
    <dgm:pt modelId="{F9B2A597-8AB2-49B6-957A-36A7247FACC3}">
      <dgm:prSet phldrT="[Text]"/>
      <dgm:spPr/>
      <dgm:t>
        <a:bodyPr/>
        <a:lstStyle/>
        <a:p>
          <a:pPr>
            <a:lnSpc>
              <a:spcPct val="100000"/>
            </a:lnSpc>
          </a:pPr>
          <a:r>
            <a:rPr lang="en-US" dirty="0" smtClean="0"/>
            <a:t>Regulations </a:t>
          </a:r>
          <a:endParaRPr lang="en-MY" dirty="0"/>
        </a:p>
      </dgm:t>
    </dgm:pt>
    <dgm:pt modelId="{CB346044-6A84-4A93-B97E-687EAF1B3ADC}" type="parTrans" cxnId="{7A7B64BA-7F39-4CB7-8DD1-0F637811CE43}">
      <dgm:prSet/>
      <dgm:spPr/>
      <dgm:t>
        <a:bodyPr/>
        <a:lstStyle/>
        <a:p>
          <a:pPr>
            <a:lnSpc>
              <a:spcPct val="100000"/>
            </a:lnSpc>
          </a:pPr>
          <a:endParaRPr lang="en-MY"/>
        </a:p>
      </dgm:t>
    </dgm:pt>
    <dgm:pt modelId="{E78773B0-80EF-4F23-AAC5-8C9145BFCF05}" type="sibTrans" cxnId="{7A7B64BA-7F39-4CB7-8DD1-0F637811CE43}">
      <dgm:prSet/>
      <dgm:spPr/>
      <dgm:t>
        <a:bodyPr/>
        <a:lstStyle/>
        <a:p>
          <a:pPr>
            <a:lnSpc>
              <a:spcPct val="100000"/>
            </a:lnSpc>
          </a:pPr>
          <a:endParaRPr lang="en-MY"/>
        </a:p>
      </dgm:t>
    </dgm:pt>
    <dgm:pt modelId="{2A365241-C3DD-4DD7-B44E-D22C2444A6C3}">
      <dgm:prSet phldrT="[Text]"/>
      <dgm:spPr/>
      <dgm:t>
        <a:bodyPr/>
        <a:lstStyle/>
        <a:p>
          <a:pPr>
            <a:lnSpc>
              <a:spcPct val="100000"/>
            </a:lnSpc>
          </a:pPr>
          <a:r>
            <a:rPr lang="en-US" dirty="0" smtClean="0"/>
            <a:t>License Conditions</a:t>
          </a:r>
          <a:endParaRPr lang="en-MY" dirty="0"/>
        </a:p>
      </dgm:t>
    </dgm:pt>
    <dgm:pt modelId="{DD2EFA60-14DA-4D47-AA96-4B8583146A82}" type="parTrans" cxnId="{DCBBB4A0-8F06-4B28-9607-3C14C3D1C172}">
      <dgm:prSet/>
      <dgm:spPr/>
      <dgm:t>
        <a:bodyPr/>
        <a:lstStyle/>
        <a:p>
          <a:pPr>
            <a:lnSpc>
              <a:spcPct val="100000"/>
            </a:lnSpc>
          </a:pPr>
          <a:endParaRPr lang="en-MY"/>
        </a:p>
      </dgm:t>
    </dgm:pt>
    <dgm:pt modelId="{461B93E9-C2FE-4586-B504-924AFC9DE4E6}" type="sibTrans" cxnId="{DCBBB4A0-8F06-4B28-9607-3C14C3D1C172}">
      <dgm:prSet/>
      <dgm:spPr/>
      <dgm:t>
        <a:bodyPr/>
        <a:lstStyle/>
        <a:p>
          <a:pPr>
            <a:lnSpc>
              <a:spcPct val="100000"/>
            </a:lnSpc>
          </a:pPr>
          <a:endParaRPr lang="en-MY"/>
        </a:p>
      </dgm:t>
    </dgm:pt>
    <dgm:pt modelId="{ADA89CDB-DA41-415C-881C-5AF620C2C9D7}" type="pres">
      <dgm:prSet presAssocID="{82D547F3-8488-4801-9C20-DED0D00BF702}" presName="Name0" presStyleCnt="0">
        <dgm:presLayoutVars>
          <dgm:dir/>
          <dgm:animLvl val="lvl"/>
          <dgm:resizeHandles val="exact"/>
        </dgm:presLayoutVars>
      </dgm:prSet>
      <dgm:spPr/>
    </dgm:pt>
    <dgm:pt modelId="{97BCF95E-DDAE-4B4E-B7E9-A76FDF19F0FD}" type="pres">
      <dgm:prSet presAssocID="{3EEEE72C-012B-45EE-AAD8-4377DB47D513}" presName="Name8" presStyleCnt="0"/>
      <dgm:spPr/>
    </dgm:pt>
    <dgm:pt modelId="{8ED515F6-690D-4562-B18A-2D0F9262615E}" type="pres">
      <dgm:prSet presAssocID="{3EEEE72C-012B-45EE-AAD8-4377DB47D513}" presName="level" presStyleLbl="node1" presStyleIdx="0" presStyleCnt="3">
        <dgm:presLayoutVars>
          <dgm:chMax val="1"/>
          <dgm:bulletEnabled val="1"/>
        </dgm:presLayoutVars>
      </dgm:prSet>
      <dgm:spPr/>
      <dgm:t>
        <a:bodyPr/>
        <a:lstStyle/>
        <a:p>
          <a:endParaRPr lang="en-US"/>
        </a:p>
      </dgm:t>
    </dgm:pt>
    <dgm:pt modelId="{DAB5D23C-5788-4E5E-83A8-DE4D1FFA368B}" type="pres">
      <dgm:prSet presAssocID="{3EEEE72C-012B-45EE-AAD8-4377DB47D513}" presName="levelTx" presStyleLbl="revTx" presStyleIdx="0" presStyleCnt="0">
        <dgm:presLayoutVars>
          <dgm:chMax val="1"/>
          <dgm:bulletEnabled val="1"/>
        </dgm:presLayoutVars>
      </dgm:prSet>
      <dgm:spPr/>
      <dgm:t>
        <a:bodyPr/>
        <a:lstStyle/>
        <a:p>
          <a:endParaRPr lang="en-US"/>
        </a:p>
      </dgm:t>
    </dgm:pt>
    <dgm:pt modelId="{38CBAEA0-C28B-40DA-966D-F36110594D68}" type="pres">
      <dgm:prSet presAssocID="{F9B2A597-8AB2-49B6-957A-36A7247FACC3}" presName="Name8" presStyleCnt="0"/>
      <dgm:spPr/>
    </dgm:pt>
    <dgm:pt modelId="{A8F53554-3715-40FD-9FD6-7650786574C1}" type="pres">
      <dgm:prSet presAssocID="{F9B2A597-8AB2-49B6-957A-36A7247FACC3}" presName="level" presStyleLbl="node1" presStyleIdx="1" presStyleCnt="3">
        <dgm:presLayoutVars>
          <dgm:chMax val="1"/>
          <dgm:bulletEnabled val="1"/>
        </dgm:presLayoutVars>
      </dgm:prSet>
      <dgm:spPr/>
      <dgm:t>
        <a:bodyPr/>
        <a:lstStyle/>
        <a:p>
          <a:endParaRPr lang="en-US"/>
        </a:p>
      </dgm:t>
    </dgm:pt>
    <dgm:pt modelId="{C2E6493D-BA3C-4649-9025-195B07E82DA3}" type="pres">
      <dgm:prSet presAssocID="{F9B2A597-8AB2-49B6-957A-36A7247FACC3}" presName="levelTx" presStyleLbl="revTx" presStyleIdx="0" presStyleCnt="0">
        <dgm:presLayoutVars>
          <dgm:chMax val="1"/>
          <dgm:bulletEnabled val="1"/>
        </dgm:presLayoutVars>
      </dgm:prSet>
      <dgm:spPr/>
      <dgm:t>
        <a:bodyPr/>
        <a:lstStyle/>
        <a:p>
          <a:endParaRPr lang="en-US"/>
        </a:p>
      </dgm:t>
    </dgm:pt>
    <dgm:pt modelId="{75C7E0F4-6D65-40EF-9876-E8F6AAE5A713}" type="pres">
      <dgm:prSet presAssocID="{2A365241-C3DD-4DD7-B44E-D22C2444A6C3}" presName="Name8" presStyleCnt="0"/>
      <dgm:spPr/>
    </dgm:pt>
    <dgm:pt modelId="{FA3DFE54-1B14-4893-8918-DE5DF8EEF8D5}" type="pres">
      <dgm:prSet presAssocID="{2A365241-C3DD-4DD7-B44E-D22C2444A6C3}" presName="level" presStyleLbl="node1" presStyleIdx="2" presStyleCnt="3">
        <dgm:presLayoutVars>
          <dgm:chMax val="1"/>
          <dgm:bulletEnabled val="1"/>
        </dgm:presLayoutVars>
      </dgm:prSet>
      <dgm:spPr/>
      <dgm:t>
        <a:bodyPr/>
        <a:lstStyle/>
        <a:p>
          <a:endParaRPr lang="en-MY"/>
        </a:p>
      </dgm:t>
    </dgm:pt>
    <dgm:pt modelId="{7896AD6C-EB67-4FCA-A002-7165B25BA5DA}" type="pres">
      <dgm:prSet presAssocID="{2A365241-C3DD-4DD7-B44E-D22C2444A6C3}" presName="levelTx" presStyleLbl="revTx" presStyleIdx="0" presStyleCnt="0">
        <dgm:presLayoutVars>
          <dgm:chMax val="1"/>
          <dgm:bulletEnabled val="1"/>
        </dgm:presLayoutVars>
      </dgm:prSet>
      <dgm:spPr/>
      <dgm:t>
        <a:bodyPr/>
        <a:lstStyle/>
        <a:p>
          <a:endParaRPr lang="en-MY"/>
        </a:p>
      </dgm:t>
    </dgm:pt>
  </dgm:ptLst>
  <dgm:cxnLst>
    <dgm:cxn modelId="{E95308E6-5568-41C5-BD75-C9B82474A760}" type="presOf" srcId="{82D547F3-8488-4801-9C20-DED0D00BF702}" destId="{ADA89CDB-DA41-415C-881C-5AF620C2C9D7}" srcOrd="0" destOrd="0" presId="urn:microsoft.com/office/officeart/2005/8/layout/pyramid1"/>
    <dgm:cxn modelId="{CA1C5E58-A83A-47CB-9F6E-EF58BD9283EF}" type="presOf" srcId="{3EEEE72C-012B-45EE-AAD8-4377DB47D513}" destId="{8ED515F6-690D-4562-B18A-2D0F9262615E}" srcOrd="0" destOrd="0" presId="urn:microsoft.com/office/officeart/2005/8/layout/pyramid1"/>
    <dgm:cxn modelId="{F8902921-9031-4C03-A2B7-918FF8F0F42B}" type="presOf" srcId="{F9B2A597-8AB2-49B6-957A-36A7247FACC3}" destId="{C2E6493D-BA3C-4649-9025-195B07E82DA3}" srcOrd="1" destOrd="0" presId="urn:microsoft.com/office/officeart/2005/8/layout/pyramid1"/>
    <dgm:cxn modelId="{C0036BFA-03D1-4981-85CF-7C2C7F2A058C}" srcId="{82D547F3-8488-4801-9C20-DED0D00BF702}" destId="{3EEEE72C-012B-45EE-AAD8-4377DB47D513}" srcOrd="0" destOrd="0" parTransId="{3D0E3EE0-051B-4709-9F85-8686C21DC9B2}" sibTransId="{34CAFC28-C0E5-4212-99B2-9D5B9AD1BDB7}"/>
    <dgm:cxn modelId="{7A7B64BA-7F39-4CB7-8DD1-0F637811CE43}" srcId="{82D547F3-8488-4801-9C20-DED0D00BF702}" destId="{F9B2A597-8AB2-49B6-957A-36A7247FACC3}" srcOrd="1" destOrd="0" parTransId="{CB346044-6A84-4A93-B97E-687EAF1B3ADC}" sibTransId="{E78773B0-80EF-4F23-AAC5-8C9145BFCF05}"/>
    <dgm:cxn modelId="{C676FFF4-DF97-47A8-A3C3-647B0AAEDC0E}" type="presOf" srcId="{2A365241-C3DD-4DD7-B44E-D22C2444A6C3}" destId="{7896AD6C-EB67-4FCA-A002-7165B25BA5DA}" srcOrd="1" destOrd="0" presId="urn:microsoft.com/office/officeart/2005/8/layout/pyramid1"/>
    <dgm:cxn modelId="{CB44DE6D-AD77-4624-99AD-B15F06429615}" type="presOf" srcId="{F9B2A597-8AB2-49B6-957A-36A7247FACC3}" destId="{A8F53554-3715-40FD-9FD6-7650786574C1}" srcOrd="0" destOrd="0" presId="urn:microsoft.com/office/officeart/2005/8/layout/pyramid1"/>
    <dgm:cxn modelId="{EEBF4482-01D6-4BDB-BCB3-7EF2B507AB70}" type="presOf" srcId="{2A365241-C3DD-4DD7-B44E-D22C2444A6C3}" destId="{FA3DFE54-1B14-4893-8918-DE5DF8EEF8D5}" srcOrd="0" destOrd="0" presId="urn:microsoft.com/office/officeart/2005/8/layout/pyramid1"/>
    <dgm:cxn modelId="{8BCEC605-931D-4A6A-9533-4139D85E5C77}" type="presOf" srcId="{3EEEE72C-012B-45EE-AAD8-4377DB47D513}" destId="{DAB5D23C-5788-4E5E-83A8-DE4D1FFA368B}" srcOrd="1" destOrd="0" presId="urn:microsoft.com/office/officeart/2005/8/layout/pyramid1"/>
    <dgm:cxn modelId="{DCBBB4A0-8F06-4B28-9607-3C14C3D1C172}" srcId="{82D547F3-8488-4801-9C20-DED0D00BF702}" destId="{2A365241-C3DD-4DD7-B44E-D22C2444A6C3}" srcOrd="2" destOrd="0" parTransId="{DD2EFA60-14DA-4D47-AA96-4B8583146A82}" sibTransId="{461B93E9-C2FE-4586-B504-924AFC9DE4E6}"/>
    <dgm:cxn modelId="{2AC3D4B5-853A-41CD-A7C0-3B91880B380C}" type="presParOf" srcId="{ADA89CDB-DA41-415C-881C-5AF620C2C9D7}" destId="{97BCF95E-DDAE-4B4E-B7E9-A76FDF19F0FD}" srcOrd="0" destOrd="0" presId="urn:microsoft.com/office/officeart/2005/8/layout/pyramid1"/>
    <dgm:cxn modelId="{31A5945F-01A9-4A96-87F2-03BCCBE8D9E6}" type="presParOf" srcId="{97BCF95E-DDAE-4B4E-B7E9-A76FDF19F0FD}" destId="{8ED515F6-690D-4562-B18A-2D0F9262615E}" srcOrd="0" destOrd="0" presId="urn:microsoft.com/office/officeart/2005/8/layout/pyramid1"/>
    <dgm:cxn modelId="{4C99CBFC-8A38-4C43-901E-554145FB8E7D}" type="presParOf" srcId="{97BCF95E-DDAE-4B4E-B7E9-A76FDF19F0FD}" destId="{DAB5D23C-5788-4E5E-83A8-DE4D1FFA368B}" srcOrd="1" destOrd="0" presId="urn:microsoft.com/office/officeart/2005/8/layout/pyramid1"/>
    <dgm:cxn modelId="{B1FE1998-198E-406D-9F08-7BC6CA2AC164}" type="presParOf" srcId="{ADA89CDB-DA41-415C-881C-5AF620C2C9D7}" destId="{38CBAEA0-C28B-40DA-966D-F36110594D68}" srcOrd="1" destOrd="0" presId="urn:microsoft.com/office/officeart/2005/8/layout/pyramid1"/>
    <dgm:cxn modelId="{7BBAC62F-2FF3-4F82-B967-AA093CA29EE8}" type="presParOf" srcId="{38CBAEA0-C28B-40DA-966D-F36110594D68}" destId="{A8F53554-3715-40FD-9FD6-7650786574C1}" srcOrd="0" destOrd="0" presId="urn:microsoft.com/office/officeart/2005/8/layout/pyramid1"/>
    <dgm:cxn modelId="{DC6B94FE-1555-4516-BC6D-408D2E9378C2}" type="presParOf" srcId="{38CBAEA0-C28B-40DA-966D-F36110594D68}" destId="{C2E6493D-BA3C-4649-9025-195B07E82DA3}" srcOrd="1" destOrd="0" presId="urn:microsoft.com/office/officeart/2005/8/layout/pyramid1"/>
    <dgm:cxn modelId="{069DAE72-C966-47CB-B15A-63273B16A7D1}" type="presParOf" srcId="{ADA89CDB-DA41-415C-881C-5AF620C2C9D7}" destId="{75C7E0F4-6D65-40EF-9876-E8F6AAE5A713}" srcOrd="2" destOrd="0" presId="urn:microsoft.com/office/officeart/2005/8/layout/pyramid1"/>
    <dgm:cxn modelId="{C59EB5F8-5AD4-41A8-A5B3-3B4BC5DAD27F}" type="presParOf" srcId="{75C7E0F4-6D65-40EF-9876-E8F6AAE5A713}" destId="{FA3DFE54-1B14-4893-8918-DE5DF8EEF8D5}" srcOrd="0" destOrd="0" presId="urn:microsoft.com/office/officeart/2005/8/layout/pyramid1"/>
    <dgm:cxn modelId="{564131DB-8275-482C-834F-6AB631A5C086}" type="presParOf" srcId="{75C7E0F4-6D65-40EF-9876-E8F6AAE5A713}" destId="{7896AD6C-EB67-4FCA-A002-7165B25BA5DA}"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D547F3-8488-4801-9C20-DED0D00BF702}" type="doc">
      <dgm:prSet loTypeId="urn:microsoft.com/office/officeart/2005/8/layout/pyramid1" loCatId="pyramid" qsTypeId="urn:microsoft.com/office/officeart/2005/8/quickstyle/3d2" qsCatId="3D" csTypeId="urn:microsoft.com/office/officeart/2005/8/colors/colorful5" csCatId="colorful" phldr="1"/>
      <dgm:spPr/>
    </dgm:pt>
    <dgm:pt modelId="{3EEEE72C-012B-45EE-AAD8-4377DB47D513}">
      <dgm:prSet phldrT="[Text]" custT="1"/>
      <dgm:spPr/>
      <dgm:t>
        <a:bodyPr/>
        <a:lstStyle/>
        <a:p>
          <a:pPr>
            <a:lnSpc>
              <a:spcPct val="100000"/>
            </a:lnSpc>
            <a:spcAft>
              <a:spcPts val="0"/>
            </a:spcAft>
          </a:pPr>
          <a:r>
            <a:rPr lang="en-US" sz="4000" dirty="0" smtClean="0"/>
            <a:t>Act </a:t>
          </a:r>
        </a:p>
        <a:p>
          <a:pPr>
            <a:lnSpc>
              <a:spcPct val="100000"/>
            </a:lnSpc>
            <a:spcAft>
              <a:spcPts val="0"/>
            </a:spcAft>
          </a:pPr>
          <a:r>
            <a:rPr lang="en-US" sz="4000" dirty="0" smtClean="0"/>
            <a:t>304</a:t>
          </a:r>
          <a:endParaRPr lang="en-MY" sz="4000" dirty="0"/>
        </a:p>
      </dgm:t>
    </dgm:pt>
    <dgm:pt modelId="{3D0E3EE0-051B-4709-9F85-8686C21DC9B2}" type="parTrans" cxnId="{C0036BFA-03D1-4981-85CF-7C2C7F2A058C}">
      <dgm:prSet/>
      <dgm:spPr/>
      <dgm:t>
        <a:bodyPr/>
        <a:lstStyle/>
        <a:p>
          <a:pPr>
            <a:lnSpc>
              <a:spcPct val="100000"/>
            </a:lnSpc>
          </a:pPr>
          <a:endParaRPr lang="en-MY"/>
        </a:p>
      </dgm:t>
    </dgm:pt>
    <dgm:pt modelId="{34CAFC28-C0E5-4212-99B2-9D5B9AD1BDB7}" type="sibTrans" cxnId="{C0036BFA-03D1-4981-85CF-7C2C7F2A058C}">
      <dgm:prSet/>
      <dgm:spPr/>
      <dgm:t>
        <a:bodyPr/>
        <a:lstStyle/>
        <a:p>
          <a:pPr>
            <a:lnSpc>
              <a:spcPct val="100000"/>
            </a:lnSpc>
          </a:pPr>
          <a:endParaRPr lang="en-MY"/>
        </a:p>
      </dgm:t>
    </dgm:pt>
    <dgm:pt modelId="{F9B2A597-8AB2-49B6-957A-36A7247FACC3}">
      <dgm:prSet phldrT="[Text]"/>
      <dgm:spPr/>
      <dgm:t>
        <a:bodyPr/>
        <a:lstStyle/>
        <a:p>
          <a:pPr>
            <a:lnSpc>
              <a:spcPct val="100000"/>
            </a:lnSpc>
          </a:pPr>
          <a:r>
            <a:rPr lang="en-US" dirty="0" smtClean="0"/>
            <a:t>Regulations </a:t>
          </a:r>
          <a:endParaRPr lang="en-MY" dirty="0"/>
        </a:p>
      </dgm:t>
    </dgm:pt>
    <dgm:pt modelId="{CB346044-6A84-4A93-B97E-687EAF1B3ADC}" type="parTrans" cxnId="{7A7B64BA-7F39-4CB7-8DD1-0F637811CE43}">
      <dgm:prSet/>
      <dgm:spPr/>
      <dgm:t>
        <a:bodyPr/>
        <a:lstStyle/>
        <a:p>
          <a:pPr>
            <a:lnSpc>
              <a:spcPct val="100000"/>
            </a:lnSpc>
          </a:pPr>
          <a:endParaRPr lang="en-MY"/>
        </a:p>
      </dgm:t>
    </dgm:pt>
    <dgm:pt modelId="{E78773B0-80EF-4F23-AAC5-8C9145BFCF05}" type="sibTrans" cxnId="{7A7B64BA-7F39-4CB7-8DD1-0F637811CE43}">
      <dgm:prSet/>
      <dgm:spPr/>
      <dgm:t>
        <a:bodyPr/>
        <a:lstStyle/>
        <a:p>
          <a:pPr>
            <a:lnSpc>
              <a:spcPct val="100000"/>
            </a:lnSpc>
          </a:pPr>
          <a:endParaRPr lang="en-MY"/>
        </a:p>
      </dgm:t>
    </dgm:pt>
    <dgm:pt modelId="{2A365241-C3DD-4DD7-B44E-D22C2444A6C3}">
      <dgm:prSet phldrT="[Text]"/>
      <dgm:spPr/>
      <dgm:t>
        <a:bodyPr/>
        <a:lstStyle/>
        <a:p>
          <a:pPr>
            <a:lnSpc>
              <a:spcPct val="100000"/>
            </a:lnSpc>
          </a:pPr>
          <a:r>
            <a:rPr lang="en-US" dirty="0" smtClean="0"/>
            <a:t>License Conditions</a:t>
          </a:r>
          <a:endParaRPr lang="en-MY" dirty="0"/>
        </a:p>
      </dgm:t>
    </dgm:pt>
    <dgm:pt modelId="{DD2EFA60-14DA-4D47-AA96-4B8583146A82}" type="parTrans" cxnId="{DCBBB4A0-8F06-4B28-9607-3C14C3D1C172}">
      <dgm:prSet/>
      <dgm:spPr/>
      <dgm:t>
        <a:bodyPr/>
        <a:lstStyle/>
        <a:p>
          <a:pPr>
            <a:lnSpc>
              <a:spcPct val="100000"/>
            </a:lnSpc>
          </a:pPr>
          <a:endParaRPr lang="en-MY"/>
        </a:p>
      </dgm:t>
    </dgm:pt>
    <dgm:pt modelId="{461B93E9-C2FE-4586-B504-924AFC9DE4E6}" type="sibTrans" cxnId="{DCBBB4A0-8F06-4B28-9607-3C14C3D1C172}">
      <dgm:prSet/>
      <dgm:spPr/>
      <dgm:t>
        <a:bodyPr/>
        <a:lstStyle/>
        <a:p>
          <a:pPr>
            <a:lnSpc>
              <a:spcPct val="100000"/>
            </a:lnSpc>
          </a:pPr>
          <a:endParaRPr lang="en-MY"/>
        </a:p>
      </dgm:t>
    </dgm:pt>
    <dgm:pt modelId="{ADA89CDB-DA41-415C-881C-5AF620C2C9D7}" type="pres">
      <dgm:prSet presAssocID="{82D547F3-8488-4801-9C20-DED0D00BF702}" presName="Name0" presStyleCnt="0">
        <dgm:presLayoutVars>
          <dgm:dir/>
          <dgm:animLvl val="lvl"/>
          <dgm:resizeHandles val="exact"/>
        </dgm:presLayoutVars>
      </dgm:prSet>
      <dgm:spPr/>
    </dgm:pt>
    <dgm:pt modelId="{97BCF95E-DDAE-4B4E-B7E9-A76FDF19F0FD}" type="pres">
      <dgm:prSet presAssocID="{3EEEE72C-012B-45EE-AAD8-4377DB47D513}" presName="Name8" presStyleCnt="0"/>
      <dgm:spPr/>
    </dgm:pt>
    <dgm:pt modelId="{8ED515F6-690D-4562-B18A-2D0F9262615E}" type="pres">
      <dgm:prSet presAssocID="{3EEEE72C-012B-45EE-AAD8-4377DB47D513}" presName="level" presStyleLbl="node1" presStyleIdx="0" presStyleCnt="3">
        <dgm:presLayoutVars>
          <dgm:chMax val="1"/>
          <dgm:bulletEnabled val="1"/>
        </dgm:presLayoutVars>
      </dgm:prSet>
      <dgm:spPr/>
      <dgm:t>
        <a:bodyPr/>
        <a:lstStyle/>
        <a:p>
          <a:endParaRPr lang="en-US"/>
        </a:p>
      </dgm:t>
    </dgm:pt>
    <dgm:pt modelId="{DAB5D23C-5788-4E5E-83A8-DE4D1FFA368B}" type="pres">
      <dgm:prSet presAssocID="{3EEEE72C-012B-45EE-AAD8-4377DB47D513}" presName="levelTx" presStyleLbl="revTx" presStyleIdx="0" presStyleCnt="0">
        <dgm:presLayoutVars>
          <dgm:chMax val="1"/>
          <dgm:bulletEnabled val="1"/>
        </dgm:presLayoutVars>
      </dgm:prSet>
      <dgm:spPr/>
      <dgm:t>
        <a:bodyPr/>
        <a:lstStyle/>
        <a:p>
          <a:endParaRPr lang="en-US"/>
        </a:p>
      </dgm:t>
    </dgm:pt>
    <dgm:pt modelId="{38CBAEA0-C28B-40DA-966D-F36110594D68}" type="pres">
      <dgm:prSet presAssocID="{F9B2A597-8AB2-49B6-957A-36A7247FACC3}" presName="Name8" presStyleCnt="0"/>
      <dgm:spPr/>
    </dgm:pt>
    <dgm:pt modelId="{A8F53554-3715-40FD-9FD6-7650786574C1}" type="pres">
      <dgm:prSet presAssocID="{F9B2A597-8AB2-49B6-957A-36A7247FACC3}" presName="level" presStyleLbl="node1" presStyleIdx="1" presStyleCnt="3">
        <dgm:presLayoutVars>
          <dgm:chMax val="1"/>
          <dgm:bulletEnabled val="1"/>
        </dgm:presLayoutVars>
      </dgm:prSet>
      <dgm:spPr/>
      <dgm:t>
        <a:bodyPr/>
        <a:lstStyle/>
        <a:p>
          <a:endParaRPr lang="en-US"/>
        </a:p>
      </dgm:t>
    </dgm:pt>
    <dgm:pt modelId="{C2E6493D-BA3C-4649-9025-195B07E82DA3}" type="pres">
      <dgm:prSet presAssocID="{F9B2A597-8AB2-49B6-957A-36A7247FACC3}" presName="levelTx" presStyleLbl="revTx" presStyleIdx="0" presStyleCnt="0">
        <dgm:presLayoutVars>
          <dgm:chMax val="1"/>
          <dgm:bulletEnabled val="1"/>
        </dgm:presLayoutVars>
      </dgm:prSet>
      <dgm:spPr/>
      <dgm:t>
        <a:bodyPr/>
        <a:lstStyle/>
        <a:p>
          <a:endParaRPr lang="en-US"/>
        </a:p>
      </dgm:t>
    </dgm:pt>
    <dgm:pt modelId="{75C7E0F4-6D65-40EF-9876-E8F6AAE5A713}" type="pres">
      <dgm:prSet presAssocID="{2A365241-C3DD-4DD7-B44E-D22C2444A6C3}" presName="Name8" presStyleCnt="0"/>
      <dgm:spPr/>
    </dgm:pt>
    <dgm:pt modelId="{FA3DFE54-1B14-4893-8918-DE5DF8EEF8D5}" type="pres">
      <dgm:prSet presAssocID="{2A365241-C3DD-4DD7-B44E-D22C2444A6C3}" presName="level" presStyleLbl="node1" presStyleIdx="2" presStyleCnt="3">
        <dgm:presLayoutVars>
          <dgm:chMax val="1"/>
          <dgm:bulletEnabled val="1"/>
        </dgm:presLayoutVars>
      </dgm:prSet>
      <dgm:spPr/>
      <dgm:t>
        <a:bodyPr/>
        <a:lstStyle/>
        <a:p>
          <a:endParaRPr lang="en-MY"/>
        </a:p>
      </dgm:t>
    </dgm:pt>
    <dgm:pt modelId="{7896AD6C-EB67-4FCA-A002-7165B25BA5DA}" type="pres">
      <dgm:prSet presAssocID="{2A365241-C3DD-4DD7-B44E-D22C2444A6C3}" presName="levelTx" presStyleLbl="revTx" presStyleIdx="0" presStyleCnt="0">
        <dgm:presLayoutVars>
          <dgm:chMax val="1"/>
          <dgm:bulletEnabled val="1"/>
        </dgm:presLayoutVars>
      </dgm:prSet>
      <dgm:spPr/>
      <dgm:t>
        <a:bodyPr/>
        <a:lstStyle/>
        <a:p>
          <a:endParaRPr lang="en-MY"/>
        </a:p>
      </dgm:t>
    </dgm:pt>
  </dgm:ptLst>
  <dgm:cxnLst>
    <dgm:cxn modelId="{24D428DD-840D-4025-9182-CCF3B261BFEF}" type="presOf" srcId="{3EEEE72C-012B-45EE-AAD8-4377DB47D513}" destId="{8ED515F6-690D-4562-B18A-2D0F9262615E}" srcOrd="0" destOrd="0" presId="urn:microsoft.com/office/officeart/2005/8/layout/pyramid1"/>
    <dgm:cxn modelId="{C0036BFA-03D1-4981-85CF-7C2C7F2A058C}" srcId="{82D547F3-8488-4801-9C20-DED0D00BF702}" destId="{3EEEE72C-012B-45EE-AAD8-4377DB47D513}" srcOrd="0" destOrd="0" parTransId="{3D0E3EE0-051B-4709-9F85-8686C21DC9B2}" sibTransId="{34CAFC28-C0E5-4212-99B2-9D5B9AD1BDB7}"/>
    <dgm:cxn modelId="{F4F41B17-BF2D-4E97-BBA2-5040618149B4}" type="presOf" srcId="{82D547F3-8488-4801-9C20-DED0D00BF702}" destId="{ADA89CDB-DA41-415C-881C-5AF620C2C9D7}" srcOrd="0" destOrd="0" presId="urn:microsoft.com/office/officeart/2005/8/layout/pyramid1"/>
    <dgm:cxn modelId="{7A7B64BA-7F39-4CB7-8DD1-0F637811CE43}" srcId="{82D547F3-8488-4801-9C20-DED0D00BF702}" destId="{F9B2A597-8AB2-49B6-957A-36A7247FACC3}" srcOrd="1" destOrd="0" parTransId="{CB346044-6A84-4A93-B97E-687EAF1B3ADC}" sibTransId="{E78773B0-80EF-4F23-AAC5-8C9145BFCF05}"/>
    <dgm:cxn modelId="{E49D5186-E1DE-4D26-83C5-4EB27E8149F7}" type="presOf" srcId="{2A365241-C3DD-4DD7-B44E-D22C2444A6C3}" destId="{7896AD6C-EB67-4FCA-A002-7165B25BA5DA}" srcOrd="1" destOrd="0" presId="urn:microsoft.com/office/officeart/2005/8/layout/pyramid1"/>
    <dgm:cxn modelId="{E64FBC5F-E9F8-457A-A958-7F3EB4048BD9}" type="presOf" srcId="{2A365241-C3DD-4DD7-B44E-D22C2444A6C3}" destId="{FA3DFE54-1B14-4893-8918-DE5DF8EEF8D5}" srcOrd="0" destOrd="0" presId="urn:microsoft.com/office/officeart/2005/8/layout/pyramid1"/>
    <dgm:cxn modelId="{00CFB2D9-D674-4D38-AB00-6A6C212F7997}" type="presOf" srcId="{F9B2A597-8AB2-49B6-957A-36A7247FACC3}" destId="{C2E6493D-BA3C-4649-9025-195B07E82DA3}" srcOrd="1" destOrd="0" presId="urn:microsoft.com/office/officeart/2005/8/layout/pyramid1"/>
    <dgm:cxn modelId="{1CE890A7-919D-4736-A7DB-588DF6371BCE}" type="presOf" srcId="{3EEEE72C-012B-45EE-AAD8-4377DB47D513}" destId="{DAB5D23C-5788-4E5E-83A8-DE4D1FFA368B}" srcOrd="1" destOrd="0" presId="urn:microsoft.com/office/officeart/2005/8/layout/pyramid1"/>
    <dgm:cxn modelId="{DCBBB4A0-8F06-4B28-9607-3C14C3D1C172}" srcId="{82D547F3-8488-4801-9C20-DED0D00BF702}" destId="{2A365241-C3DD-4DD7-B44E-D22C2444A6C3}" srcOrd="2" destOrd="0" parTransId="{DD2EFA60-14DA-4D47-AA96-4B8583146A82}" sibTransId="{461B93E9-C2FE-4586-B504-924AFC9DE4E6}"/>
    <dgm:cxn modelId="{01749613-DAAC-4C28-8CEA-4A4D04EDB86B}" type="presOf" srcId="{F9B2A597-8AB2-49B6-957A-36A7247FACC3}" destId="{A8F53554-3715-40FD-9FD6-7650786574C1}" srcOrd="0" destOrd="0" presId="urn:microsoft.com/office/officeart/2005/8/layout/pyramid1"/>
    <dgm:cxn modelId="{0CE05B3F-7162-4853-AB1F-BF7DE8A3A963}" type="presParOf" srcId="{ADA89CDB-DA41-415C-881C-5AF620C2C9D7}" destId="{97BCF95E-DDAE-4B4E-B7E9-A76FDF19F0FD}" srcOrd="0" destOrd="0" presId="urn:microsoft.com/office/officeart/2005/8/layout/pyramid1"/>
    <dgm:cxn modelId="{CA8287E9-4413-4E9D-BC2B-1451D3716E23}" type="presParOf" srcId="{97BCF95E-DDAE-4B4E-B7E9-A76FDF19F0FD}" destId="{8ED515F6-690D-4562-B18A-2D0F9262615E}" srcOrd="0" destOrd="0" presId="urn:microsoft.com/office/officeart/2005/8/layout/pyramid1"/>
    <dgm:cxn modelId="{5E34340E-9762-40F4-9730-F5C99A408ED6}" type="presParOf" srcId="{97BCF95E-DDAE-4B4E-B7E9-A76FDF19F0FD}" destId="{DAB5D23C-5788-4E5E-83A8-DE4D1FFA368B}" srcOrd="1" destOrd="0" presId="urn:microsoft.com/office/officeart/2005/8/layout/pyramid1"/>
    <dgm:cxn modelId="{7ECEE431-BB91-4BF9-B20B-F450743D38F1}" type="presParOf" srcId="{ADA89CDB-DA41-415C-881C-5AF620C2C9D7}" destId="{38CBAEA0-C28B-40DA-966D-F36110594D68}" srcOrd="1" destOrd="0" presId="urn:microsoft.com/office/officeart/2005/8/layout/pyramid1"/>
    <dgm:cxn modelId="{02BA8059-B901-453A-855E-4FBE58BEC2AC}" type="presParOf" srcId="{38CBAEA0-C28B-40DA-966D-F36110594D68}" destId="{A8F53554-3715-40FD-9FD6-7650786574C1}" srcOrd="0" destOrd="0" presId="urn:microsoft.com/office/officeart/2005/8/layout/pyramid1"/>
    <dgm:cxn modelId="{6DE266DD-F58D-4F9E-8E97-7BDB57BCA5B2}" type="presParOf" srcId="{38CBAEA0-C28B-40DA-966D-F36110594D68}" destId="{C2E6493D-BA3C-4649-9025-195B07E82DA3}" srcOrd="1" destOrd="0" presId="urn:microsoft.com/office/officeart/2005/8/layout/pyramid1"/>
    <dgm:cxn modelId="{70B4C92E-29E9-4C07-8C16-47AF83DEC0FD}" type="presParOf" srcId="{ADA89CDB-DA41-415C-881C-5AF620C2C9D7}" destId="{75C7E0F4-6D65-40EF-9876-E8F6AAE5A713}" srcOrd="2" destOrd="0" presId="urn:microsoft.com/office/officeart/2005/8/layout/pyramid1"/>
    <dgm:cxn modelId="{F9D53E1F-C236-41AD-AB92-D9C329D90728}" type="presParOf" srcId="{75C7E0F4-6D65-40EF-9876-E8F6AAE5A713}" destId="{FA3DFE54-1B14-4893-8918-DE5DF8EEF8D5}" srcOrd="0" destOrd="0" presId="urn:microsoft.com/office/officeart/2005/8/layout/pyramid1"/>
    <dgm:cxn modelId="{51D77507-67AC-4D81-A3FD-D2D6ABB18216}" type="presParOf" srcId="{75C7E0F4-6D65-40EF-9876-E8F6AAE5A713}" destId="{7896AD6C-EB67-4FCA-A002-7165B25BA5DA}"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91" tIns="47745" rIns="95491" bIns="47745" numCol="1" anchor="t" anchorCtr="0" compatLnSpc="1">
            <a:prstTxWarp prst="textNoShape">
              <a:avLst/>
            </a:prstTxWarp>
          </a:bodyPr>
          <a:lstStyle>
            <a:lvl1pPr>
              <a:defRPr sz="1300">
                <a:latin typeface="Arial"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4144963" y="0"/>
            <a:ext cx="3168650" cy="481013"/>
          </a:xfrm>
          <a:prstGeom prst="rect">
            <a:avLst/>
          </a:prstGeom>
          <a:noFill/>
          <a:ln w="9525">
            <a:noFill/>
            <a:miter lim="800000"/>
            <a:headEnd/>
            <a:tailEnd/>
          </a:ln>
          <a:effectLst/>
        </p:spPr>
        <p:txBody>
          <a:bodyPr vert="horz" wrap="square" lIns="95491" tIns="47745" rIns="95491" bIns="47745" numCol="1" anchor="t" anchorCtr="0" compatLnSpc="1">
            <a:prstTxWarp prst="textNoShape">
              <a:avLst/>
            </a:prstTxWarp>
          </a:bodyPr>
          <a:lstStyle>
            <a:lvl1pPr algn="r">
              <a:defRPr sz="1300">
                <a:latin typeface="Arial" charset="0"/>
                <a:cs typeface="+mn-cs"/>
              </a:defRPr>
            </a:lvl1pPr>
          </a:lstStyle>
          <a:p>
            <a:pPr>
              <a:defRPr/>
            </a:pPr>
            <a:endParaRPr lang="en-US"/>
          </a:p>
        </p:txBody>
      </p:sp>
      <p:sp>
        <p:nvSpPr>
          <p:cNvPr id="9220" name="Rectangle 4"/>
          <p:cNvSpPr>
            <a:spLocks noGrp="1" noChangeArrowheads="1"/>
          </p:cNvSpPr>
          <p:nvPr>
            <p:ph type="ftr" sz="quarter" idx="2"/>
          </p:nvPr>
        </p:nvSpPr>
        <p:spPr bwMode="auto">
          <a:xfrm>
            <a:off x="0" y="9118600"/>
            <a:ext cx="3168650" cy="481013"/>
          </a:xfrm>
          <a:prstGeom prst="rect">
            <a:avLst/>
          </a:prstGeom>
          <a:noFill/>
          <a:ln w="9525">
            <a:noFill/>
            <a:miter lim="800000"/>
            <a:headEnd/>
            <a:tailEnd/>
          </a:ln>
          <a:effectLst/>
        </p:spPr>
        <p:txBody>
          <a:bodyPr vert="horz" wrap="square" lIns="95491" tIns="47745" rIns="95491" bIns="47745" numCol="1" anchor="b" anchorCtr="0" compatLnSpc="1">
            <a:prstTxWarp prst="textNoShape">
              <a:avLst/>
            </a:prstTxWarp>
          </a:bodyPr>
          <a:lstStyle>
            <a:lvl1pPr>
              <a:defRPr sz="1300">
                <a:latin typeface="Arial"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4144963" y="9118600"/>
            <a:ext cx="3168650" cy="481013"/>
          </a:xfrm>
          <a:prstGeom prst="rect">
            <a:avLst/>
          </a:prstGeom>
          <a:noFill/>
          <a:ln w="9525">
            <a:noFill/>
            <a:miter lim="800000"/>
            <a:headEnd/>
            <a:tailEnd/>
          </a:ln>
          <a:effectLst/>
        </p:spPr>
        <p:txBody>
          <a:bodyPr vert="horz" wrap="square" lIns="95491" tIns="47745" rIns="95491" bIns="47745" numCol="1" anchor="b" anchorCtr="0" compatLnSpc="1">
            <a:prstTxWarp prst="textNoShape">
              <a:avLst/>
            </a:prstTxWarp>
          </a:bodyPr>
          <a:lstStyle>
            <a:lvl1pPr algn="r">
              <a:defRPr sz="1300">
                <a:latin typeface="Arial" charset="0"/>
                <a:cs typeface="+mn-cs"/>
              </a:defRPr>
            </a:lvl1pPr>
          </a:lstStyle>
          <a:p>
            <a:pPr>
              <a:defRPr/>
            </a:pPr>
            <a:fld id="{9303BFCD-46F0-49ED-B1FB-DA29A058CE6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91" tIns="47745" rIns="95491" bIns="47745" numCol="1" anchor="t" anchorCtr="0" compatLnSpc="1">
            <a:prstTxWarp prst="textNoShape">
              <a:avLst/>
            </a:prstTxWarp>
          </a:bodyPr>
          <a:lstStyle>
            <a:lvl1pPr>
              <a:defRPr sz="1300">
                <a:latin typeface="Arial" charset="0"/>
                <a:cs typeface="+mn-cs"/>
              </a:defRPr>
            </a:lvl1pPr>
          </a:lstStyle>
          <a:p>
            <a:pPr>
              <a:defRPr/>
            </a:pPr>
            <a:endParaRPr lang="en-US"/>
          </a:p>
        </p:txBody>
      </p:sp>
      <p:sp>
        <p:nvSpPr>
          <p:cNvPr id="8195" name="Rectangle 3"/>
          <p:cNvSpPr>
            <a:spLocks noGrp="1" noChangeArrowheads="1"/>
          </p:cNvSpPr>
          <p:nvPr>
            <p:ph type="dt" idx="1"/>
          </p:nvPr>
        </p:nvSpPr>
        <p:spPr bwMode="auto">
          <a:xfrm>
            <a:off x="4144963" y="0"/>
            <a:ext cx="3168650" cy="481013"/>
          </a:xfrm>
          <a:prstGeom prst="rect">
            <a:avLst/>
          </a:prstGeom>
          <a:noFill/>
          <a:ln w="9525">
            <a:noFill/>
            <a:miter lim="800000"/>
            <a:headEnd/>
            <a:tailEnd/>
          </a:ln>
          <a:effectLst/>
        </p:spPr>
        <p:txBody>
          <a:bodyPr vert="horz" wrap="square" lIns="95491" tIns="47745" rIns="95491" bIns="47745" numCol="1" anchor="t" anchorCtr="0" compatLnSpc="1">
            <a:prstTxWarp prst="textNoShape">
              <a:avLst/>
            </a:prstTxWarp>
          </a:bodyPr>
          <a:lstStyle>
            <a:lvl1pPr algn="r">
              <a:defRPr sz="1300">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491" tIns="47745" rIns="95491" bIns="477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118600"/>
            <a:ext cx="3168650" cy="481013"/>
          </a:xfrm>
          <a:prstGeom prst="rect">
            <a:avLst/>
          </a:prstGeom>
          <a:noFill/>
          <a:ln w="9525">
            <a:noFill/>
            <a:miter lim="800000"/>
            <a:headEnd/>
            <a:tailEnd/>
          </a:ln>
          <a:effectLst/>
        </p:spPr>
        <p:txBody>
          <a:bodyPr vert="horz" wrap="square" lIns="95491" tIns="47745" rIns="95491" bIns="47745" numCol="1" anchor="b" anchorCtr="0" compatLnSpc="1">
            <a:prstTxWarp prst="textNoShape">
              <a:avLst/>
            </a:prstTxWarp>
          </a:bodyPr>
          <a:lstStyle>
            <a:lvl1pPr>
              <a:defRPr sz="1300">
                <a:latin typeface="Arial" charset="0"/>
                <a:cs typeface="+mn-cs"/>
              </a:defRPr>
            </a:lvl1pPr>
          </a:lstStyle>
          <a:p>
            <a:pPr>
              <a:defRPr/>
            </a:pPr>
            <a:endParaRPr lang="en-US"/>
          </a:p>
        </p:txBody>
      </p:sp>
      <p:sp>
        <p:nvSpPr>
          <p:cNvPr id="8199" name="Rectangle 7"/>
          <p:cNvSpPr>
            <a:spLocks noGrp="1" noChangeArrowheads="1"/>
          </p:cNvSpPr>
          <p:nvPr>
            <p:ph type="sldNum" sz="quarter" idx="5"/>
          </p:nvPr>
        </p:nvSpPr>
        <p:spPr bwMode="auto">
          <a:xfrm>
            <a:off x="4144963" y="9118600"/>
            <a:ext cx="3168650" cy="481013"/>
          </a:xfrm>
          <a:prstGeom prst="rect">
            <a:avLst/>
          </a:prstGeom>
          <a:noFill/>
          <a:ln w="9525">
            <a:noFill/>
            <a:miter lim="800000"/>
            <a:headEnd/>
            <a:tailEnd/>
          </a:ln>
          <a:effectLst/>
        </p:spPr>
        <p:txBody>
          <a:bodyPr vert="horz" wrap="square" lIns="95491" tIns="47745" rIns="95491" bIns="47745" numCol="1" anchor="b" anchorCtr="0" compatLnSpc="1">
            <a:prstTxWarp prst="textNoShape">
              <a:avLst/>
            </a:prstTxWarp>
          </a:bodyPr>
          <a:lstStyle>
            <a:lvl1pPr algn="r">
              <a:defRPr sz="1300">
                <a:latin typeface="Arial" charset="0"/>
                <a:cs typeface="+mn-cs"/>
              </a:defRPr>
            </a:lvl1pPr>
          </a:lstStyle>
          <a:p>
            <a:pPr>
              <a:defRPr/>
            </a:pPr>
            <a:fld id="{58F40B05-E828-4510-BEA3-A670687354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sldNum" sz="quarter" idx="5"/>
          </p:nvPr>
        </p:nvSpPr>
        <p:spPr>
          <a:noFill/>
        </p:spPr>
        <p:txBody>
          <a:bodyPr/>
          <a:lstStyle/>
          <a:p>
            <a:fld id="{E92E6C2A-4287-4616-A88D-41DB21F0B7A9}" type="slidenum">
              <a:rPr lang="en-US" smtClean="0">
                <a:cs typeface="Arial" charset="0"/>
              </a:rPr>
              <a:pPr/>
              <a:t>2</a:t>
            </a:fld>
            <a:endParaRPr lang="en-US" smtClean="0">
              <a:cs typeface="Arial" charset="0"/>
            </a:endParaRPr>
          </a:p>
        </p:txBody>
      </p:sp>
      <p:sp>
        <p:nvSpPr>
          <p:cNvPr id="18434" name="Rectangle 2"/>
          <p:cNvSpPr>
            <a:spLocks noGrp="1" noRot="1" noChangeAspect="1" noChangeArrowheads="1" noTextEdit="1"/>
          </p:cNvSpPr>
          <p:nvPr>
            <p:ph type="sldImg"/>
          </p:nvPr>
        </p:nvSpPr>
        <p:spPr>
          <a:xfrm>
            <a:off x="1265238" y="727075"/>
            <a:ext cx="4784725" cy="3587750"/>
          </a:xfrm>
          <a:ln cap="flat"/>
        </p:spPr>
      </p:sp>
      <p:sp>
        <p:nvSpPr>
          <p:cNvPr id="18435"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endParaRPr lang="en-MY" smtClean="0"/>
          </a:p>
        </p:txBody>
      </p:sp>
      <p:sp>
        <p:nvSpPr>
          <p:cNvPr id="20483" name="Slide Number Placeholder 3"/>
          <p:cNvSpPr>
            <a:spLocks noGrp="1"/>
          </p:cNvSpPr>
          <p:nvPr>
            <p:ph type="sldNum" sz="quarter" idx="5"/>
          </p:nvPr>
        </p:nvSpPr>
        <p:spPr>
          <a:noFill/>
        </p:spPr>
        <p:txBody>
          <a:bodyPr/>
          <a:lstStyle/>
          <a:p>
            <a:fld id="{9B516479-BC32-4326-8259-B16BB7D426C8}" type="slidenum">
              <a:rPr lang="en-US" smtClean="0">
                <a:cs typeface="Arial" charset="0"/>
              </a:rPr>
              <a:pPr/>
              <a:t>3</a:t>
            </a:fld>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62500" lnSpcReduction="20000"/>
          </a:bodyPr>
          <a:lstStyle/>
          <a:p>
            <a:pPr>
              <a:defRPr/>
            </a:pPr>
            <a:endParaRPr lang="en-MY" dirty="0"/>
          </a:p>
        </p:txBody>
      </p:sp>
      <p:sp>
        <p:nvSpPr>
          <p:cNvPr id="22531" name="Slide Number Placeholder 3"/>
          <p:cNvSpPr>
            <a:spLocks noGrp="1"/>
          </p:cNvSpPr>
          <p:nvPr>
            <p:ph type="sldNum" sz="quarter" idx="5"/>
          </p:nvPr>
        </p:nvSpPr>
        <p:spPr>
          <a:noFill/>
        </p:spPr>
        <p:txBody>
          <a:bodyPr/>
          <a:lstStyle/>
          <a:p>
            <a:fld id="{E04D1A94-8B68-44D1-8E91-92BB0B5A9581}" type="slidenum">
              <a:rPr lang="en-US" smtClean="0">
                <a:cs typeface="Arial" charset="0"/>
              </a:rPr>
              <a:pPr/>
              <a:t>4</a:t>
            </a:fld>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62500" lnSpcReduction="20000"/>
          </a:bodyPr>
          <a:lstStyle/>
          <a:p>
            <a:pPr>
              <a:defRPr/>
            </a:pPr>
            <a:r>
              <a:rPr lang="fi-FI" sz="2400" dirty="0" smtClean="0"/>
              <a:t>Knowledge Empowerment for Public </a:t>
            </a:r>
          </a:p>
          <a:p>
            <a:pPr lvl="1">
              <a:defRPr/>
            </a:pPr>
            <a:r>
              <a:rPr lang="fi-FI" sz="2000" dirty="0" smtClean="0"/>
              <a:t> Meningkatkan kesedaran di kalangan orang awam berhubung bahan radioaktif, lambang sinaran, langkah-langkah keselamatan dan tindakan yang perlu diambil apabila berhadapan dengan situasi terjumpa punca radioaktif tidak bertuan.</a:t>
            </a:r>
            <a:endParaRPr lang="en-MY" sz="2000" dirty="0" smtClean="0"/>
          </a:p>
          <a:p>
            <a:pPr>
              <a:defRPr/>
            </a:pPr>
            <a:r>
              <a:rPr lang="fi-FI" sz="2400" dirty="0" smtClean="0"/>
              <a:t>Enhancing Self-Compliance towards Safety &amp; Security Culture </a:t>
            </a:r>
          </a:p>
          <a:p>
            <a:pPr lvl="1">
              <a:defRPr/>
            </a:pPr>
            <a:r>
              <a:rPr lang="fi-FI" sz="2000" dirty="0" smtClean="0"/>
              <a:t>Meningkatkan kesedaran dan pengawalan/sekuriti bahan radioaktif di kalangan pemegang lesen sebagai benteng pertama menghapuskan kejadian punca radioaktif tidak bertuan.</a:t>
            </a:r>
          </a:p>
          <a:p>
            <a:pPr>
              <a:defRPr/>
            </a:pPr>
            <a:r>
              <a:rPr lang="fi-FI" sz="2400" dirty="0" smtClean="0"/>
              <a:t>Strengthening Technical Capabilities and Competency of Enforcement Agencies</a:t>
            </a:r>
          </a:p>
          <a:p>
            <a:pPr lvl="1">
              <a:defRPr/>
            </a:pPr>
            <a:r>
              <a:rPr lang="fi-FI" sz="2000" dirty="0" smtClean="0"/>
              <a:t>Meningkatkan keupayaan teknikal agensi-agensi penguatkuasa di sempadan antarabangsa bagi memastikan tidak berlaku kejadian keluar/masuk bahan radioaktif yang tidak bertuan.</a:t>
            </a:r>
            <a:endParaRPr lang="en-MY" sz="2000" dirty="0" smtClean="0"/>
          </a:p>
          <a:p>
            <a:pPr>
              <a:defRPr/>
            </a:pPr>
            <a:r>
              <a:rPr lang="fi-FI" sz="2400" dirty="0" smtClean="0"/>
              <a:t>Enhancing Incident Response Capability</a:t>
            </a:r>
          </a:p>
          <a:p>
            <a:pPr lvl="1">
              <a:defRPr/>
            </a:pPr>
            <a:r>
              <a:rPr lang="fi-FI" sz="2000" dirty="0" smtClean="0"/>
              <a:t>Meningkatkan keupayaan teknikal ahli Pasukan Bertindak Kecemasan AELB supaya dapat memberi respon yang cepat dan berkesan bagi mengawal semula situasi apabila berlaku kecemasan/kejadian radiologi terutamanya apabila aduan kejadian bahan radioaktif tidak bertuan dan kejadian ancaman ”malicious”.</a:t>
            </a:r>
            <a:endParaRPr lang="en-MY" sz="2000" dirty="0" smtClean="0"/>
          </a:p>
          <a:p>
            <a:pPr lvl="1">
              <a:defRPr/>
            </a:pPr>
            <a:endParaRPr lang="en-MY" sz="2000" dirty="0" smtClean="0"/>
          </a:p>
          <a:p>
            <a:pPr>
              <a:defRPr/>
            </a:pPr>
            <a:endParaRPr lang="en-MY" dirty="0" smtClean="0"/>
          </a:p>
          <a:p>
            <a:pPr>
              <a:defRPr/>
            </a:pPr>
            <a:endParaRPr lang="en-MY" dirty="0" smtClean="0"/>
          </a:p>
          <a:p>
            <a:pPr>
              <a:defRPr/>
            </a:pPr>
            <a:endParaRPr lang="en-US" dirty="0"/>
          </a:p>
        </p:txBody>
      </p:sp>
      <p:sp>
        <p:nvSpPr>
          <p:cNvPr id="25603" name="Slide Number Placeholder 3"/>
          <p:cNvSpPr>
            <a:spLocks noGrp="1"/>
          </p:cNvSpPr>
          <p:nvPr>
            <p:ph type="sldNum" sz="quarter" idx="5"/>
          </p:nvPr>
        </p:nvSpPr>
        <p:spPr>
          <a:noFill/>
        </p:spPr>
        <p:txBody>
          <a:bodyPr/>
          <a:lstStyle/>
          <a:p>
            <a:fld id="{E8F13E38-3885-41BF-907E-12CEFC765211}" type="slidenum">
              <a:rPr lang="en-US" smtClean="0">
                <a:cs typeface="Arial" charset="0"/>
              </a:rPr>
              <a:pPr/>
              <a:t>6</a:t>
            </a:fld>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pPr algn="ctr"/>
            <a:r>
              <a:rPr lang="en-MY" smtClean="0"/>
              <a:t>License Conditions</a:t>
            </a:r>
            <a:r>
              <a:rPr lang="en-MY" sz="1800" smtClean="0"/>
              <a:t> – </a:t>
            </a:r>
            <a:r>
              <a:rPr lang="en-MY" smtClean="0"/>
              <a:t>Section</a:t>
            </a:r>
            <a:r>
              <a:rPr lang="en-MY" sz="1800" smtClean="0"/>
              <a:t> </a:t>
            </a:r>
            <a:r>
              <a:rPr lang="en-MY" smtClean="0"/>
              <a:t>17, Act 304</a:t>
            </a:r>
          </a:p>
          <a:p>
            <a:r>
              <a:rPr lang="en-US" smtClean="0"/>
              <a:t>17. (1) Licences issued under this Act shall be subject to such conditions as may, be imposed by the appropriate authority which may in respect of the conditions imposed by it, add to, vary or revoke such conditions at any time.</a:t>
            </a:r>
          </a:p>
          <a:p>
            <a:endParaRPr lang="en-US" smtClean="0"/>
          </a:p>
        </p:txBody>
      </p:sp>
      <p:sp>
        <p:nvSpPr>
          <p:cNvPr id="27651" name="Slide Number Placeholder 3"/>
          <p:cNvSpPr>
            <a:spLocks noGrp="1"/>
          </p:cNvSpPr>
          <p:nvPr>
            <p:ph type="sldNum" sz="quarter" idx="5"/>
          </p:nvPr>
        </p:nvSpPr>
        <p:spPr>
          <a:noFill/>
        </p:spPr>
        <p:txBody>
          <a:bodyPr/>
          <a:lstStyle/>
          <a:p>
            <a:fld id="{3D4EFED7-714C-48ED-B275-6493FC991C65}" type="slidenum">
              <a:rPr lang="en-US" smtClean="0">
                <a:cs typeface="Arial" charset="0"/>
              </a:rPr>
              <a:pPr/>
              <a:t>7</a:t>
            </a:fld>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Licensing Regulations</a:t>
            </a:r>
          </a:p>
          <a:p>
            <a:pPr>
              <a:defRPr/>
            </a:pPr>
            <a:endParaRPr lang="en-US" dirty="0" smtClean="0"/>
          </a:p>
          <a:p>
            <a:pPr>
              <a:defRPr/>
            </a:pPr>
            <a:r>
              <a:rPr lang="en-US" dirty="0" smtClean="0"/>
              <a:t>21. An application for the temporary operation stage of a </a:t>
            </a:r>
            <a:r>
              <a:rPr lang="en-US" dirty="0" err="1" smtClean="0"/>
              <a:t>licence</a:t>
            </a:r>
            <a:r>
              <a:rPr lang="en-US" dirty="0" smtClean="0"/>
              <a:t> to operate a nuclear installation shall contain all the information required under regulations 19 and 20, and shall also contain the following </a:t>
            </a:r>
            <a:r>
              <a:rPr lang="en-US" dirty="0" err="1" smtClean="0"/>
              <a:t>informations</a:t>
            </a:r>
            <a:r>
              <a:rPr lang="en-US" dirty="0" smtClean="0"/>
              <a:t>:</a:t>
            </a:r>
          </a:p>
          <a:p>
            <a:pPr>
              <a:defRPr/>
            </a:pPr>
            <a:r>
              <a:rPr lang="en-US" dirty="0" smtClean="0"/>
              <a:t>     (f) the proposed plan and procedures to prevent loss, theft or unauthorized use of radioactive materials, nuclear materials or prescribed substance.</a:t>
            </a:r>
          </a:p>
          <a:p>
            <a:pPr>
              <a:defRPr/>
            </a:pPr>
            <a:endParaRPr lang="en-US" dirty="0" smtClean="0"/>
          </a:p>
          <a:p>
            <a:pPr>
              <a:defRPr/>
            </a:pPr>
            <a:r>
              <a:rPr lang="en-US" dirty="0" smtClean="0"/>
              <a:t>25. The appropriate </a:t>
            </a:r>
            <a:r>
              <a:rPr lang="en-US" dirty="0" err="1" smtClean="0"/>
              <a:t>auhtority</a:t>
            </a:r>
            <a:r>
              <a:rPr lang="en-US" dirty="0" smtClean="0"/>
              <a:t> may, at any time during the construction and development of the facility, require, in writing, the applicant to furnish such information as it may consider reasonably necessary in order to evaluate the </a:t>
            </a:r>
            <a:r>
              <a:rPr lang="en-US" dirty="0" err="1" smtClean="0"/>
              <a:t>halth</a:t>
            </a:r>
            <a:r>
              <a:rPr lang="en-US" dirty="0" smtClean="0"/>
              <a:t> and safety of workers and members of the public, the security of the country and the environmental aspects of the development and future operation of the facility.</a:t>
            </a:r>
          </a:p>
          <a:p>
            <a:pPr>
              <a:defRPr/>
            </a:pPr>
            <a:endParaRPr lang="en-US" dirty="0" smtClean="0"/>
          </a:p>
          <a:p>
            <a:pPr>
              <a:defRPr/>
            </a:pPr>
            <a:r>
              <a:rPr lang="en-US" dirty="0" smtClean="0"/>
              <a:t>Regulation 52 : The licensee shall take measures to </a:t>
            </a:r>
            <a:r>
              <a:rPr lang="en-US" b="1" dirty="0" smtClean="0"/>
              <a:t>protect </a:t>
            </a:r>
            <a:r>
              <a:rPr lang="en-US" dirty="0" smtClean="0"/>
              <a:t>all radioactive materials, nuclear materials, prescribed substances, irradiating apparatus and facilities to </a:t>
            </a:r>
            <a:r>
              <a:rPr lang="en-US" b="1" dirty="0" smtClean="0"/>
              <a:t>prevent theft or sabotage</a:t>
            </a:r>
          </a:p>
          <a:p>
            <a:pPr>
              <a:defRPr/>
            </a:pPr>
            <a:endParaRPr lang="en-US" dirty="0" smtClean="0"/>
          </a:p>
          <a:p>
            <a:pPr>
              <a:defRPr/>
            </a:pPr>
            <a:endParaRPr lang="en-US" dirty="0"/>
          </a:p>
        </p:txBody>
      </p:sp>
      <p:sp>
        <p:nvSpPr>
          <p:cNvPr id="29699" name="Slide Number Placeholder 3"/>
          <p:cNvSpPr>
            <a:spLocks noGrp="1"/>
          </p:cNvSpPr>
          <p:nvPr>
            <p:ph type="sldNum" sz="quarter" idx="5"/>
          </p:nvPr>
        </p:nvSpPr>
        <p:spPr>
          <a:noFill/>
        </p:spPr>
        <p:txBody>
          <a:bodyPr/>
          <a:lstStyle/>
          <a:p>
            <a:fld id="{C55A80CC-D447-47B3-A2F6-14D46C6905F2}" type="slidenum">
              <a:rPr lang="en-US" smtClean="0">
                <a:cs typeface="Arial" charset="0"/>
              </a:rPr>
              <a:pPr/>
              <a:t>8</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AELB logo copy"/>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10000" y="4191000"/>
            <a:ext cx="1905000" cy="1065213"/>
          </a:xfrm>
          <a:prstGeom prst="rect">
            <a:avLst/>
          </a:prstGeom>
          <a:noFill/>
          <a:ln w="9525">
            <a:noFill/>
            <a:miter lim="800000"/>
            <a:headEnd/>
            <a:tailEnd/>
          </a:ln>
        </p:spPr>
      </p:pic>
      <p:grpSp>
        <p:nvGrpSpPr>
          <p:cNvPr id="5" name="Group 8"/>
          <p:cNvGrpSpPr>
            <a:grpSpLocks/>
          </p:cNvGrpSpPr>
          <p:nvPr/>
        </p:nvGrpSpPr>
        <p:grpSpPr bwMode="auto">
          <a:xfrm>
            <a:off x="228600" y="0"/>
            <a:ext cx="76200" cy="6858000"/>
            <a:chOff x="144" y="0"/>
            <a:chExt cx="48" cy="3840"/>
          </a:xfrm>
        </p:grpSpPr>
        <p:sp>
          <p:nvSpPr>
            <p:cNvPr id="6" name="Line 9"/>
            <p:cNvSpPr>
              <a:spLocks noChangeShapeType="1"/>
            </p:cNvSpPr>
            <p:nvPr/>
          </p:nvSpPr>
          <p:spPr bwMode="auto">
            <a:xfrm>
              <a:off x="192" y="0"/>
              <a:ext cx="0" cy="3840"/>
            </a:xfrm>
            <a:prstGeom prst="line">
              <a:avLst/>
            </a:prstGeom>
            <a:noFill/>
            <a:ln w="57150">
              <a:solidFill>
                <a:srgbClr val="FF0000"/>
              </a:solidFill>
              <a:round/>
              <a:headEnd/>
              <a:tailEnd/>
            </a:ln>
            <a:effectLst/>
          </p:spPr>
          <p:txBody>
            <a:bodyPr/>
            <a:lstStyle/>
            <a:p>
              <a:pPr>
                <a:defRPr/>
              </a:pPr>
              <a:endParaRPr lang="en-MY">
                <a:cs typeface="+mn-cs"/>
              </a:endParaRPr>
            </a:p>
          </p:txBody>
        </p:sp>
        <p:sp>
          <p:nvSpPr>
            <p:cNvPr id="7" name="Line 10"/>
            <p:cNvSpPr>
              <a:spLocks noChangeShapeType="1"/>
            </p:cNvSpPr>
            <p:nvPr/>
          </p:nvSpPr>
          <p:spPr bwMode="auto">
            <a:xfrm>
              <a:off x="144" y="0"/>
              <a:ext cx="0" cy="3840"/>
            </a:xfrm>
            <a:prstGeom prst="line">
              <a:avLst/>
            </a:prstGeom>
            <a:noFill/>
            <a:ln w="57150">
              <a:solidFill>
                <a:schemeClr val="tx1"/>
              </a:solidFill>
              <a:round/>
              <a:headEnd/>
              <a:tailEnd/>
            </a:ln>
            <a:effectLst/>
          </p:spPr>
          <p:txBody>
            <a:bodyPr/>
            <a:lstStyle/>
            <a:p>
              <a:pPr>
                <a:defRPr/>
              </a:pPr>
              <a:endParaRPr lang="en-MY">
                <a:cs typeface="+mn-cs"/>
              </a:endParaRPr>
            </a:p>
          </p:txBody>
        </p:sp>
      </p:grpSp>
      <p:sp>
        <p:nvSpPr>
          <p:cNvPr id="153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363" name="Rectangle 3"/>
          <p:cNvSpPr>
            <a:spLocks noGrp="1" noChangeArrowheads="1"/>
          </p:cNvSpPr>
          <p:nvPr>
            <p:ph type="subTitle" idx="1"/>
          </p:nvPr>
        </p:nvSpPr>
        <p:spPr>
          <a:xfrm>
            <a:off x="1371600" y="3886200"/>
            <a:ext cx="6400800" cy="1752600"/>
          </a:xfrm>
        </p:spPr>
        <p:txBody>
          <a:bodyPr/>
          <a:lstStyle>
            <a:lvl1pPr marL="0" indent="0" algn="ctr">
              <a:buFontTx/>
              <a:buNone/>
              <a:defRPr sz="2000">
                <a:solidFill>
                  <a:srgbClr val="0000FF"/>
                </a:solidFill>
                <a:latin typeface="Trebuchet MS" pitchFamily="34" charset="0"/>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893CC297-56B1-4DA8-927A-5F47D82A96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0A83AA-0A56-458E-884D-8B312D7649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1E70-DC52-462C-A4DE-ACD4DC7C879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MY"/>
          </a:p>
        </p:txBody>
      </p:sp>
      <p:sp>
        <p:nvSpPr>
          <p:cNvPr id="3" name="Table Placeholder 2"/>
          <p:cNvSpPr>
            <a:spLocks noGrp="1"/>
          </p:cNvSpPr>
          <p:nvPr>
            <p:ph type="tbl" idx="1"/>
          </p:nvPr>
        </p:nvSpPr>
        <p:spPr>
          <a:xfrm>
            <a:off x="457200" y="1600200"/>
            <a:ext cx="8229600" cy="4525963"/>
          </a:xfrm>
        </p:spPr>
        <p:txBody>
          <a:bodyPr/>
          <a:lstStyle/>
          <a:p>
            <a:pPr lvl="0"/>
            <a:endParaRPr lang="en-MY"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F1E3F3-DF4F-41BF-9B8F-0413A16AEE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13F812-A7DC-4B4E-BD85-FF621CA2F0D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2AC340-D495-4D01-8485-F0EE206A7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CEBE1D-CB23-4CF5-B1D1-85830040B5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6ED897-97A6-43A2-9831-6B98619CD7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2A3D0A-9B8D-46F1-AAEB-0C08B974DD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7FB8EA-6D3A-4D0C-9BA8-7C6E31DCDC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9869A3-2F16-45CC-8B5E-A4A5720FAE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MY"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A79E9E-6FFD-4B4E-A7FC-CE38F04194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033A4768-7620-441D-938A-2CA2CFEAB249}" type="slidenum">
              <a:rPr lang="en-US"/>
              <a:pPr>
                <a:defRPr/>
              </a:pPr>
              <a:t>‹#›</a:t>
            </a:fld>
            <a:endParaRPr lang="en-US"/>
          </a:p>
        </p:txBody>
      </p:sp>
      <p:grpSp>
        <p:nvGrpSpPr>
          <p:cNvPr id="1031" name="Group 7"/>
          <p:cNvGrpSpPr>
            <a:grpSpLocks/>
          </p:cNvGrpSpPr>
          <p:nvPr/>
        </p:nvGrpSpPr>
        <p:grpSpPr bwMode="auto">
          <a:xfrm>
            <a:off x="0" y="6221413"/>
            <a:ext cx="9144000" cy="669925"/>
            <a:chOff x="0" y="3919"/>
            <a:chExt cx="5760" cy="422"/>
          </a:xfrm>
        </p:grpSpPr>
        <p:pic>
          <p:nvPicPr>
            <p:cNvPr id="1035" name="Picture 8" descr="AELB logo copy"/>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3919"/>
              <a:ext cx="720" cy="401"/>
            </a:xfrm>
            <a:prstGeom prst="rect">
              <a:avLst/>
            </a:prstGeom>
            <a:noFill/>
            <a:ln w="9525">
              <a:noFill/>
              <a:miter lim="800000"/>
              <a:headEnd/>
              <a:tailEnd/>
            </a:ln>
          </p:spPr>
        </p:pic>
        <p:sp>
          <p:nvSpPr>
            <p:cNvPr id="14345" name="Line 9"/>
            <p:cNvSpPr>
              <a:spLocks noChangeShapeType="1"/>
            </p:cNvSpPr>
            <p:nvPr userDrawn="1"/>
          </p:nvSpPr>
          <p:spPr bwMode="auto">
            <a:xfrm>
              <a:off x="816" y="4032"/>
              <a:ext cx="4944" cy="0"/>
            </a:xfrm>
            <a:prstGeom prst="line">
              <a:avLst/>
            </a:prstGeom>
            <a:noFill/>
            <a:ln w="57150">
              <a:solidFill>
                <a:srgbClr val="FF0000"/>
              </a:solidFill>
              <a:round/>
              <a:headEnd/>
              <a:tailEnd/>
            </a:ln>
            <a:effectLst/>
          </p:spPr>
          <p:txBody>
            <a:bodyPr/>
            <a:lstStyle/>
            <a:p>
              <a:pPr>
                <a:defRPr/>
              </a:pPr>
              <a:endParaRPr lang="en-MY">
                <a:cs typeface="+mn-cs"/>
              </a:endParaRPr>
            </a:p>
          </p:txBody>
        </p:sp>
        <p:sp>
          <p:nvSpPr>
            <p:cNvPr id="14346" name="Text Box 10"/>
            <p:cNvSpPr txBox="1">
              <a:spLocks noChangeArrowheads="1"/>
            </p:cNvSpPr>
            <p:nvPr userDrawn="1"/>
          </p:nvSpPr>
          <p:spPr bwMode="auto">
            <a:xfrm>
              <a:off x="816" y="4147"/>
              <a:ext cx="4704" cy="194"/>
            </a:xfrm>
            <a:prstGeom prst="rect">
              <a:avLst/>
            </a:prstGeom>
            <a:noFill/>
            <a:ln w="9525">
              <a:noFill/>
              <a:miter lim="800000"/>
              <a:headEnd/>
              <a:tailEnd/>
            </a:ln>
            <a:effectLst/>
          </p:spPr>
          <p:txBody>
            <a:bodyPr>
              <a:spAutoFit/>
            </a:bodyPr>
            <a:lstStyle/>
            <a:p>
              <a:pPr algn="ctr">
                <a:spcBef>
                  <a:spcPct val="50000"/>
                </a:spcBef>
                <a:defRPr/>
              </a:pPr>
              <a:endParaRPr lang="en-US" sz="1400" b="1" i="1" dirty="0">
                <a:latin typeface="Arial Narrow" pitchFamily="34" charset="0"/>
                <a:cs typeface="+mn-cs"/>
              </a:endParaRPr>
            </a:p>
          </p:txBody>
        </p:sp>
        <p:sp>
          <p:nvSpPr>
            <p:cNvPr id="14347" name="Line 11"/>
            <p:cNvSpPr>
              <a:spLocks noChangeShapeType="1"/>
            </p:cNvSpPr>
            <p:nvPr userDrawn="1"/>
          </p:nvSpPr>
          <p:spPr bwMode="auto">
            <a:xfrm>
              <a:off x="816" y="4080"/>
              <a:ext cx="4944" cy="0"/>
            </a:xfrm>
            <a:prstGeom prst="line">
              <a:avLst/>
            </a:prstGeom>
            <a:noFill/>
            <a:ln w="57150">
              <a:solidFill>
                <a:schemeClr val="tx2"/>
              </a:solidFill>
              <a:round/>
              <a:headEnd/>
              <a:tailEnd/>
            </a:ln>
            <a:effectLst/>
          </p:spPr>
          <p:txBody>
            <a:bodyPr/>
            <a:lstStyle/>
            <a:p>
              <a:pPr>
                <a:defRPr/>
              </a:pPr>
              <a:endParaRPr lang="en-MY">
                <a:cs typeface="+mn-cs"/>
              </a:endParaRPr>
            </a:p>
          </p:txBody>
        </p:sp>
      </p:grpSp>
      <p:grpSp>
        <p:nvGrpSpPr>
          <p:cNvPr id="1032" name="Group 12"/>
          <p:cNvGrpSpPr>
            <a:grpSpLocks/>
          </p:cNvGrpSpPr>
          <p:nvPr/>
        </p:nvGrpSpPr>
        <p:grpSpPr bwMode="auto">
          <a:xfrm>
            <a:off x="228600" y="0"/>
            <a:ext cx="76200" cy="6096000"/>
            <a:chOff x="144" y="0"/>
            <a:chExt cx="48" cy="3840"/>
          </a:xfrm>
        </p:grpSpPr>
        <p:sp>
          <p:nvSpPr>
            <p:cNvPr id="14349" name="Line 13"/>
            <p:cNvSpPr>
              <a:spLocks noChangeShapeType="1"/>
            </p:cNvSpPr>
            <p:nvPr/>
          </p:nvSpPr>
          <p:spPr bwMode="auto">
            <a:xfrm>
              <a:off x="192" y="0"/>
              <a:ext cx="0" cy="3840"/>
            </a:xfrm>
            <a:prstGeom prst="line">
              <a:avLst/>
            </a:prstGeom>
            <a:noFill/>
            <a:ln w="57150">
              <a:solidFill>
                <a:srgbClr val="FF0000"/>
              </a:solidFill>
              <a:round/>
              <a:headEnd/>
              <a:tailEnd/>
            </a:ln>
            <a:effectLst/>
          </p:spPr>
          <p:txBody>
            <a:bodyPr/>
            <a:lstStyle/>
            <a:p>
              <a:pPr>
                <a:defRPr/>
              </a:pPr>
              <a:endParaRPr lang="en-MY">
                <a:cs typeface="+mn-cs"/>
              </a:endParaRPr>
            </a:p>
          </p:txBody>
        </p:sp>
        <p:sp>
          <p:nvSpPr>
            <p:cNvPr id="14350" name="Line 14"/>
            <p:cNvSpPr>
              <a:spLocks noChangeShapeType="1"/>
            </p:cNvSpPr>
            <p:nvPr/>
          </p:nvSpPr>
          <p:spPr bwMode="auto">
            <a:xfrm>
              <a:off x="144" y="0"/>
              <a:ext cx="0" cy="3840"/>
            </a:xfrm>
            <a:prstGeom prst="line">
              <a:avLst/>
            </a:prstGeom>
            <a:noFill/>
            <a:ln w="57150">
              <a:solidFill>
                <a:schemeClr val="tx1"/>
              </a:solidFill>
              <a:round/>
              <a:headEnd/>
              <a:tailEnd/>
            </a:ln>
            <a:effectLst/>
          </p:spPr>
          <p:txBody>
            <a:bodyPr/>
            <a:lstStyle/>
            <a:p>
              <a:pPr>
                <a:defRPr/>
              </a:pPr>
              <a:endParaRPr lang="en-MY">
                <a:cs typeface="+mn-cs"/>
              </a:endParaRPr>
            </a:p>
          </p:txBody>
        </p:sp>
      </p:gr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lstStyle/>
          <a:p>
            <a:r>
              <a:rPr lang="en-US" sz="1100" smtClean="0"/>
              <a:t> </a:t>
            </a:r>
            <a:br>
              <a:rPr lang="en-US" sz="1100" smtClean="0"/>
            </a:br>
            <a:r>
              <a:rPr lang="en-US" sz="3200" b="1" smtClean="0">
                <a:effectLst>
                  <a:outerShdw blurRad="38100" dist="38100" dir="2700000" algn="tl">
                    <a:srgbClr val="C0C0C0"/>
                  </a:outerShdw>
                </a:effectLst>
                <a:latin typeface="Tahoma" pitchFamily="34" charset="0"/>
              </a:rPr>
              <a:t>Implementing Code of Conduct on Safety and Security of Radioactive Sources in Malaysia</a:t>
            </a:r>
            <a:r>
              <a:rPr lang="en-US" sz="1400" smtClean="0">
                <a:latin typeface="Tahoma" pitchFamily="34" charset="0"/>
              </a:rPr>
              <a:t/>
            </a:r>
            <a:br>
              <a:rPr lang="en-US" sz="1400" smtClean="0">
                <a:latin typeface="Tahoma" pitchFamily="34" charset="0"/>
              </a:rPr>
            </a:br>
            <a:endParaRPr lang="en-US" sz="1400" smtClean="0"/>
          </a:p>
        </p:txBody>
      </p:sp>
      <p:grpSp>
        <p:nvGrpSpPr>
          <p:cNvPr id="16386" name="Group 4"/>
          <p:cNvGrpSpPr>
            <a:grpSpLocks/>
          </p:cNvGrpSpPr>
          <p:nvPr/>
        </p:nvGrpSpPr>
        <p:grpSpPr bwMode="auto">
          <a:xfrm>
            <a:off x="2133600" y="4572000"/>
            <a:ext cx="5029200" cy="838200"/>
            <a:chOff x="1344" y="3504"/>
            <a:chExt cx="3168" cy="528"/>
          </a:xfrm>
        </p:grpSpPr>
        <p:pic>
          <p:nvPicPr>
            <p:cNvPr id="16391" name="Picture 6" descr="mosti"/>
            <p:cNvPicPr>
              <a:picLocks noChangeAspect="1" noChangeArrowheads="1"/>
            </p:cNvPicPr>
            <p:nvPr/>
          </p:nvPicPr>
          <p:blipFill>
            <a:blip r:embed="rId2"/>
            <a:srcRect/>
            <a:stretch>
              <a:fillRect/>
            </a:stretch>
          </p:blipFill>
          <p:spPr bwMode="auto">
            <a:xfrm>
              <a:off x="1392" y="3552"/>
              <a:ext cx="432" cy="432"/>
            </a:xfrm>
            <a:prstGeom prst="rect">
              <a:avLst/>
            </a:prstGeom>
            <a:noFill/>
            <a:ln w="9525">
              <a:solidFill>
                <a:srgbClr val="993300"/>
              </a:solidFill>
              <a:miter lim="800000"/>
              <a:headEnd/>
              <a:tailEnd/>
            </a:ln>
          </p:spPr>
        </p:pic>
        <p:sp>
          <p:nvSpPr>
            <p:cNvPr id="16392" name="Rectangle 7"/>
            <p:cNvSpPr>
              <a:spLocks noChangeArrowheads="1"/>
            </p:cNvSpPr>
            <p:nvPr/>
          </p:nvSpPr>
          <p:spPr bwMode="auto">
            <a:xfrm>
              <a:off x="1344" y="3504"/>
              <a:ext cx="3168" cy="528"/>
            </a:xfrm>
            <a:prstGeom prst="rect">
              <a:avLst/>
            </a:prstGeom>
            <a:noFill/>
            <a:ln w="12700" cap="sq">
              <a:solidFill>
                <a:schemeClr val="folHlink"/>
              </a:solidFill>
              <a:miter lim="800000"/>
              <a:headEnd type="none" w="sm" len="sm"/>
              <a:tailEnd type="none" w="sm" len="sm"/>
            </a:ln>
          </p:spPr>
          <p:txBody>
            <a:bodyPr wrap="none" anchor="ctr"/>
            <a:lstStyle/>
            <a:p>
              <a:pPr algn="ctr"/>
              <a:endParaRPr lang="en-MY"/>
            </a:p>
          </p:txBody>
        </p:sp>
        <p:pic>
          <p:nvPicPr>
            <p:cNvPr id="16393" name="Picture 8" descr="aelbuild123"/>
            <p:cNvPicPr>
              <a:picLocks noChangeAspect="1" noChangeArrowheads="1"/>
            </p:cNvPicPr>
            <p:nvPr/>
          </p:nvPicPr>
          <p:blipFill>
            <a:blip r:embed="rId3"/>
            <a:srcRect/>
            <a:stretch>
              <a:fillRect/>
            </a:stretch>
          </p:blipFill>
          <p:spPr bwMode="auto">
            <a:xfrm>
              <a:off x="2592" y="3552"/>
              <a:ext cx="1872" cy="432"/>
            </a:xfrm>
            <a:prstGeom prst="rect">
              <a:avLst/>
            </a:prstGeom>
            <a:noFill/>
            <a:ln w="9525">
              <a:solidFill>
                <a:srgbClr val="993300"/>
              </a:solidFill>
              <a:miter lim="800000"/>
              <a:headEnd/>
              <a:tailEnd/>
            </a:ln>
          </p:spPr>
        </p:pic>
      </p:grpSp>
      <p:sp>
        <p:nvSpPr>
          <p:cNvPr id="16387" name="Rectangle 10"/>
          <p:cNvSpPr>
            <a:spLocks noChangeArrowheads="1"/>
          </p:cNvSpPr>
          <p:nvPr/>
        </p:nvSpPr>
        <p:spPr bwMode="auto">
          <a:xfrm>
            <a:off x="1219200" y="3105150"/>
            <a:ext cx="6705600" cy="1314450"/>
          </a:xfrm>
          <a:prstGeom prst="rect">
            <a:avLst/>
          </a:prstGeom>
          <a:noFill/>
          <a:ln w="9525">
            <a:noFill/>
            <a:miter lim="800000"/>
            <a:headEnd/>
            <a:tailEnd/>
          </a:ln>
        </p:spPr>
        <p:txBody>
          <a:bodyPr>
            <a:spAutoFit/>
          </a:bodyPr>
          <a:lstStyle/>
          <a:p>
            <a:pPr algn="ctr"/>
            <a:r>
              <a:rPr lang="en-US" sz="1600" i="1"/>
              <a:t>Marina Mishar &amp; Najwa Hassan</a:t>
            </a:r>
          </a:p>
          <a:p>
            <a:pPr algn="ctr"/>
            <a:endParaRPr lang="en-US" sz="1600"/>
          </a:p>
          <a:p>
            <a:pPr algn="ctr"/>
            <a:r>
              <a:rPr lang="en-US" sz="1600"/>
              <a:t>Atomic Energy Licensing Board</a:t>
            </a:r>
          </a:p>
          <a:p>
            <a:pPr algn="ctr"/>
            <a:r>
              <a:rPr lang="en-US" sz="1600"/>
              <a:t>Ministry of Science, Technology &amp; Innovation (MOSTI)</a:t>
            </a:r>
          </a:p>
          <a:p>
            <a:pPr algn="ctr"/>
            <a:r>
              <a:rPr lang="en-US" sz="1600"/>
              <a:t>Batu 24, Jalan Dengkil, 43800, Dengkil, Selangor</a:t>
            </a:r>
          </a:p>
        </p:txBody>
      </p:sp>
      <p:sp>
        <p:nvSpPr>
          <p:cNvPr id="12" name="TextBox 11"/>
          <p:cNvSpPr txBox="1">
            <a:spLocks noChangeArrowheads="1"/>
          </p:cNvSpPr>
          <p:nvPr/>
        </p:nvSpPr>
        <p:spPr bwMode="auto">
          <a:xfrm>
            <a:off x="457200" y="5638800"/>
            <a:ext cx="8305800" cy="461963"/>
          </a:xfrm>
          <a:prstGeom prst="rect">
            <a:avLst/>
          </a:prstGeom>
          <a:noFill/>
          <a:ln w="9525">
            <a:noFill/>
            <a:miter lim="800000"/>
            <a:headEnd/>
            <a:tailEnd/>
          </a:ln>
        </p:spPr>
        <p:txBody>
          <a:bodyPr>
            <a:spAutoFit/>
          </a:bodyPr>
          <a:lstStyle/>
          <a:p>
            <a:pPr algn="ctr"/>
            <a:r>
              <a:rPr lang="en-US" sz="2400">
                <a:latin typeface="Mistral" pitchFamily="66" charset="0"/>
              </a:rPr>
              <a:t>Ensuring Safety, Security &amp; Safeguarding Peaceful Nuclear Activities</a:t>
            </a:r>
          </a:p>
        </p:txBody>
      </p:sp>
      <p:sp>
        <p:nvSpPr>
          <p:cNvPr id="16389" name="Rectangle 9"/>
          <p:cNvSpPr>
            <a:spLocks noChangeArrowheads="1"/>
          </p:cNvSpPr>
          <p:nvPr/>
        </p:nvSpPr>
        <p:spPr bwMode="auto">
          <a:xfrm>
            <a:off x="1905000" y="457200"/>
            <a:ext cx="5257800" cy="822325"/>
          </a:xfrm>
          <a:prstGeom prst="rect">
            <a:avLst/>
          </a:prstGeom>
          <a:noFill/>
          <a:ln w="9525">
            <a:noFill/>
            <a:miter lim="800000"/>
            <a:headEnd/>
            <a:tailEnd/>
          </a:ln>
        </p:spPr>
        <p:txBody>
          <a:bodyPr>
            <a:spAutoFit/>
          </a:bodyPr>
          <a:lstStyle/>
          <a:p>
            <a:pPr algn="ctr"/>
            <a:r>
              <a:rPr lang="en-MY" sz="1200">
                <a:solidFill>
                  <a:schemeClr val="tx2"/>
                </a:solidFill>
              </a:rPr>
              <a:t>International Conference on Effective Nuclear Regulatory Systems: Further Enhancing the Global Nuclear Safety and Security Regime</a:t>
            </a:r>
            <a:br>
              <a:rPr lang="en-MY" sz="1200">
                <a:solidFill>
                  <a:schemeClr val="tx2"/>
                </a:solidFill>
              </a:rPr>
            </a:br>
            <a:r>
              <a:rPr lang="en-MY" sz="1200">
                <a:solidFill>
                  <a:schemeClr val="tx2"/>
                </a:solidFill>
              </a:rPr>
              <a:t>14–18 December 2009</a:t>
            </a:r>
            <a:br>
              <a:rPr lang="en-MY" sz="1200">
                <a:solidFill>
                  <a:schemeClr val="tx2"/>
                </a:solidFill>
              </a:rPr>
            </a:br>
            <a:r>
              <a:rPr lang="en-MY" sz="1200">
                <a:solidFill>
                  <a:schemeClr val="tx2"/>
                </a:solidFill>
              </a:rPr>
              <a:t>Cape Town, South Africa</a:t>
            </a:r>
            <a:endParaRPr lang="en-MY" sz="1200"/>
          </a:p>
        </p:txBody>
      </p:sp>
      <p:pic>
        <p:nvPicPr>
          <p:cNvPr id="16390" name="Picture 4" descr="C:\Documents and Settings\azizah\My Documents\My Pictures\logo aelb 08.jpg"/>
          <p:cNvPicPr>
            <a:picLocks noChangeAspect="1" noChangeArrowheads="1"/>
          </p:cNvPicPr>
          <p:nvPr/>
        </p:nvPicPr>
        <p:blipFill>
          <a:blip r:embed="rId4"/>
          <a:srcRect/>
          <a:stretch>
            <a:fillRect/>
          </a:stretch>
        </p:blipFill>
        <p:spPr bwMode="auto">
          <a:xfrm>
            <a:off x="2895600" y="4648200"/>
            <a:ext cx="1181100" cy="635000"/>
          </a:xfrm>
          <a:prstGeom prst="rect">
            <a:avLst/>
          </a:prstGeom>
          <a:noFill/>
          <a:ln w="9525">
            <a:noFill/>
            <a:miter lim="800000"/>
            <a:headEnd/>
            <a:tailEnd/>
          </a:ln>
        </p:spPr>
      </p:pic>
      <p:sp>
        <p:nvSpPr>
          <p:cNvPr id="16395" name="Text Box 11"/>
          <p:cNvSpPr txBox="1">
            <a:spLocks noChangeArrowheads="1"/>
          </p:cNvSpPr>
          <p:nvPr/>
        </p:nvSpPr>
        <p:spPr bwMode="auto">
          <a:xfrm>
            <a:off x="7848600" y="0"/>
            <a:ext cx="12954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GB" sz="1400" b="1"/>
              <a:t>CN-177/27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81000" y="0"/>
            <a:ext cx="8229600" cy="1143000"/>
          </a:xfrm>
        </p:spPr>
        <p:txBody>
          <a:bodyPr/>
          <a:lstStyle/>
          <a:p>
            <a:r>
              <a:rPr lang="en-US" sz="3600" smtClean="0"/>
              <a:t>Security Enhancement :</a:t>
            </a:r>
            <a:br>
              <a:rPr lang="en-US" sz="3600" smtClean="0"/>
            </a:br>
            <a:r>
              <a:rPr lang="en-US" sz="3600" smtClean="0"/>
              <a:t>Legal Infrastructure</a:t>
            </a:r>
            <a:endParaRPr lang="en-MY" sz="3600" smtClean="0"/>
          </a:p>
        </p:txBody>
      </p:sp>
      <p:sp>
        <p:nvSpPr>
          <p:cNvPr id="31746" name="Content Placeholder 2"/>
          <p:cNvSpPr>
            <a:spLocks noGrp="1"/>
          </p:cNvSpPr>
          <p:nvPr>
            <p:ph idx="1"/>
          </p:nvPr>
        </p:nvSpPr>
        <p:spPr>
          <a:xfrm>
            <a:off x="457200" y="1143000"/>
            <a:ext cx="8229600" cy="4525963"/>
          </a:xfrm>
        </p:spPr>
        <p:txBody>
          <a:bodyPr/>
          <a:lstStyle/>
          <a:p>
            <a:r>
              <a:rPr lang="en-US" sz="2800" smtClean="0"/>
              <a:t>Import/Export Procedures</a:t>
            </a:r>
          </a:p>
          <a:p>
            <a:pPr lvl="1"/>
            <a:r>
              <a:rPr lang="en-US" sz="2400" smtClean="0"/>
              <a:t>New procedure drafted &amp; e-implementation pending e-Permit system finalization with Customs Department</a:t>
            </a:r>
          </a:p>
          <a:p>
            <a:pPr lvl="1"/>
            <a:r>
              <a:rPr lang="en-US" sz="2400" smtClean="0"/>
              <a:t>Manual implementation on going</a:t>
            </a:r>
          </a:p>
          <a:p>
            <a:r>
              <a:rPr lang="en-US" sz="2800" smtClean="0"/>
              <a:t>Review &amp; Strengthen Legislation</a:t>
            </a:r>
          </a:p>
          <a:p>
            <a:pPr lvl="1"/>
            <a:r>
              <a:rPr lang="en-US" sz="2400" smtClean="0"/>
              <a:t>Review of Act 304 to include security provisions</a:t>
            </a:r>
          </a:p>
          <a:p>
            <a:pPr lvl="1"/>
            <a:r>
              <a:rPr lang="en-US" sz="2400" smtClean="0"/>
              <a:t>New regulations on security &amp; physical protection planned –started Q2 2009</a:t>
            </a:r>
          </a:p>
          <a:p>
            <a:r>
              <a:rPr lang="en-US" sz="2800" smtClean="0"/>
              <a:t>Review related treaties &amp; conventions and input used to strengthen the national legislation</a:t>
            </a:r>
          </a:p>
          <a:p>
            <a:pPr>
              <a:buFontTx/>
              <a:buNone/>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z="4000" smtClean="0"/>
              <a:t>Security Enhancement:</a:t>
            </a:r>
            <a:br>
              <a:rPr lang="en-US" sz="4000" smtClean="0"/>
            </a:br>
            <a:r>
              <a:rPr lang="en-US" sz="4000" smtClean="0"/>
              <a:t>Physical Infrastructure</a:t>
            </a:r>
            <a:endParaRPr lang="en-MY" sz="4000" smtClean="0"/>
          </a:p>
        </p:txBody>
      </p:sp>
      <p:sp>
        <p:nvSpPr>
          <p:cNvPr id="32770" name="Content Placeholder 2"/>
          <p:cNvSpPr>
            <a:spLocks noGrp="1"/>
          </p:cNvSpPr>
          <p:nvPr>
            <p:ph idx="1"/>
          </p:nvPr>
        </p:nvSpPr>
        <p:spPr/>
        <p:txBody>
          <a:bodyPr/>
          <a:lstStyle/>
          <a:p>
            <a:r>
              <a:rPr lang="en-US" smtClean="0"/>
              <a:t>Portal Monitors at selected international borders – under RMk9 : starts in Aug 2008</a:t>
            </a:r>
          </a:p>
          <a:p>
            <a:r>
              <a:rPr lang="en-US" smtClean="0"/>
              <a:t>Emergency Response Center – special unit under Enforcement Division</a:t>
            </a:r>
          </a:p>
          <a:p>
            <a:r>
              <a:rPr lang="en-US" smtClean="0"/>
              <a:t>Radioactive Sources Database – upgrading of current database- under RMk9</a:t>
            </a:r>
            <a:endParaRPr lang="en-MY"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304800"/>
            <a:ext cx="8229600" cy="838200"/>
          </a:xfrm>
        </p:spPr>
        <p:txBody>
          <a:bodyPr/>
          <a:lstStyle/>
          <a:p>
            <a:pPr eaLnBrk="1" hangingPunct="1"/>
            <a:r>
              <a:rPr lang="en-US" sz="3600" smtClean="0"/>
              <a:t>Security Enhancement:</a:t>
            </a:r>
            <a:br>
              <a:rPr lang="en-US" sz="3600" smtClean="0"/>
            </a:br>
            <a:r>
              <a:rPr lang="en-US" sz="3600" smtClean="0"/>
              <a:t>Physical Infrastructure</a:t>
            </a:r>
            <a:endParaRPr lang="en-MY" sz="3600" smtClean="0"/>
          </a:p>
        </p:txBody>
      </p:sp>
      <p:sp>
        <p:nvSpPr>
          <p:cNvPr id="33794" name="Content Placeholder 2"/>
          <p:cNvSpPr>
            <a:spLocks noGrp="1"/>
          </p:cNvSpPr>
          <p:nvPr>
            <p:ph idx="1"/>
          </p:nvPr>
        </p:nvSpPr>
        <p:spPr>
          <a:xfrm>
            <a:off x="457200" y="1295400"/>
            <a:ext cx="8229600" cy="3886200"/>
          </a:xfrm>
        </p:spPr>
        <p:txBody>
          <a:bodyPr/>
          <a:lstStyle/>
          <a:p>
            <a:pPr eaLnBrk="1" hangingPunct="1"/>
            <a:r>
              <a:rPr lang="en-US" sz="2400" smtClean="0"/>
              <a:t>Enhancing our technical capabilities at Malaysian international borders – installing portal monitors</a:t>
            </a:r>
            <a:endParaRPr lang="en-MY" sz="2400" smtClean="0"/>
          </a:p>
        </p:txBody>
      </p:sp>
      <p:sp>
        <p:nvSpPr>
          <p:cNvPr id="33795" name="Slide Number Placeholder 3"/>
          <p:cNvSpPr>
            <a:spLocks noGrp="1"/>
          </p:cNvSpPr>
          <p:nvPr>
            <p:ph type="sldNum" sz="quarter" idx="12"/>
          </p:nvPr>
        </p:nvSpPr>
        <p:spPr>
          <a:xfrm>
            <a:off x="457200" y="6245225"/>
            <a:ext cx="2133600" cy="476250"/>
          </a:xfrm>
          <a:noFill/>
        </p:spPr>
        <p:txBody>
          <a:bodyPr/>
          <a:lstStyle/>
          <a:p>
            <a:pPr algn="l"/>
            <a:fld id="{D6F7121F-BD31-4246-A8B7-1C8B43430342}" type="slidenum">
              <a:rPr lang="en-US" smtClean="0">
                <a:cs typeface="Arial" charset="0"/>
              </a:rPr>
              <a:pPr algn="l"/>
              <a:t>12</a:t>
            </a:fld>
            <a:endParaRPr lang="en-US" smtClean="0">
              <a:cs typeface="Arial" charset="0"/>
            </a:endParaRPr>
          </a:p>
        </p:txBody>
      </p:sp>
      <p:pic>
        <p:nvPicPr>
          <p:cNvPr id="33796" name="Picture 2"/>
          <p:cNvPicPr>
            <a:picLocks noChangeAspect="1" noChangeArrowheads="1"/>
          </p:cNvPicPr>
          <p:nvPr/>
        </p:nvPicPr>
        <p:blipFill>
          <a:blip r:embed="rId2"/>
          <a:srcRect/>
          <a:stretch>
            <a:fillRect/>
          </a:stretch>
        </p:blipFill>
        <p:spPr bwMode="auto">
          <a:xfrm>
            <a:off x="609600" y="2057400"/>
            <a:ext cx="4789488" cy="3200400"/>
          </a:xfrm>
          <a:prstGeom prst="rect">
            <a:avLst/>
          </a:prstGeom>
          <a:noFill/>
          <a:ln w="9525">
            <a:noFill/>
            <a:miter lim="800000"/>
            <a:headEnd/>
            <a:tailEnd/>
          </a:ln>
        </p:spPr>
      </p:pic>
      <p:pic>
        <p:nvPicPr>
          <p:cNvPr id="6" name="Picture 3"/>
          <p:cNvPicPr>
            <a:picLocks noChangeAspect="1" noChangeArrowheads="1"/>
          </p:cNvPicPr>
          <p:nvPr/>
        </p:nvPicPr>
        <p:blipFill>
          <a:blip r:embed="rId3"/>
          <a:srcRect/>
          <a:stretch>
            <a:fillRect/>
          </a:stretch>
        </p:blipFill>
        <p:spPr bwMode="auto">
          <a:xfrm>
            <a:off x="4191000" y="3443288"/>
            <a:ext cx="4953000" cy="2881312"/>
          </a:xfrm>
          <a:prstGeom prst="rect">
            <a:avLst/>
          </a:prstGeom>
          <a:noFill/>
          <a:ln w="9525">
            <a:noFill/>
            <a:miter lim="800000"/>
            <a:headEnd/>
            <a:tailEnd/>
          </a:ln>
        </p:spPr>
      </p:pic>
      <p:pic>
        <p:nvPicPr>
          <p:cNvPr id="7" name="Picture 2"/>
          <p:cNvPicPr>
            <a:picLocks noChangeAspect="1" noChangeArrowheads="1"/>
          </p:cNvPicPr>
          <p:nvPr/>
        </p:nvPicPr>
        <p:blipFill>
          <a:blip r:embed="rId4"/>
          <a:srcRect/>
          <a:stretch>
            <a:fillRect/>
          </a:stretch>
        </p:blipFill>
        <p:spPr bwMode="auto">
          <a:xfrm>
            <a:off x="4191000" y="3462338"/>
            <a:ext cx="4953000" cy="28622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533400" y="304800"/>
            <a:ext cx="8229600" cy="838200"/>
          </a:xfrm>
        </p:spPr>
        <p:txBody>
          <a:bodyPr/>
          <a:lstStyle/>
          <a:p>
            <a:pPr eaLnBrk="1" hangingPunct="1"/>
            <a:r>
              <a:rPr lang="en-US" sz="3600" smtClean="0"/>
              <a:t>Security Enhancement:</a:t>
            </a:r>
            <a:br>
              <a:rPr lang="en-US" sz="3600" smtClean="0"/>
            </a:br>
            <a:r>
              <a:rPr lang="en-US" sz="3600" smtClean="0"/>
              <a:t>Physical Infrastructure</a:t>
            </a:r>
            <a:endParaRPr lang="en-MY" sz="3600" smtClean="0"/>
          </a:p>
        </p:txBody>
      </p:sp>
      <p:sp>
        <p:nvSpPr>
          <p:cNvPr id="34818" name="Slide Number Placeholder 3"/>
          <p:cNvSpPr>
            <a:spLocks noGrp="1"/>
          </p:cNvSpPr>
          <p:nvPr>
            <p:ph type="sldNum" sz="quarter" idx="12"/>
          </p:nvPr>
        </p:nvSpPr>
        <p:spPr>
          <a:xfrm>
            <a:off x="457200" y="6245225"/>
            <a:ext cx="2133600" cy="476250"/>
          </a:xfrm>
          <a:noFill/>
        </p:spPr>
        <p:txBody>
          <a:bodyPr/>
          <a:lstStyle/>
          <a:p>
            <a:pPr algn="l"/>
            <a:fld id="{7162D4C3-2F88-4490-8974-D6066717F5DF}" type="slidenum">
              <a:rPr lang="en-US" smtClean="0">
                <a:cs typeface="Arial" charset="0"/>
              </a:rPr>
              <a:pPr algn="l"/>
              <a:t>13</a:t>
            </a:fld>
            <a:endParaRPr lang="en-US" smtClean="0">
              <a:cs typeface="Arial" charset="0"/>
            </a:endParaRPr>
          </a:p>
        </p:txBody>
      </p:sp>
      <p:pic>
        <p:nvPicPr>
          <p:cNvPr id="34819" name="Picture 2"/>
          <p:cNvPicPr>
            <a:picLocks noChangeAspect="1" noChangeArrowheads="1"/>
          </p:cNvPicPr>
          <p:nvPr/>
        </p:nvPicPr>
        <p:blipFill>
          <a:blip r:embed="rId2"/>
          <a:srcRect/>
          <a:stretch>
            <a:fillRect/>
          </a:stretch>
        </p:blipFill>
        <p:spPr bwMode="auto">
          <a:xfrm>
            <a:off x="1219200" y="1295400"/>
            <a:ext cx="6543675" cy="4552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615950" y="234950"/>
            <a:ext cx="7920038" cy="1511300"/>
          </a:xfrm>
          <a:solidFill>
            <a:schemeClr val="accent2"/>
          </a:solidFill>
          <a:ln w="12700" cap="flat">
            <a:solidFill>
              <a:srgbClr val="B760F9"/>
            </a:solidFill>
          </a:ln>
          <a:effectLst>
            <a:outerShdw dist="107763" dir="2700000" algn="ctr" rotWithShape="0">
              <a:srgbClr val="B760F9"/>
            </a:outerShdw>
          </a:effectLst>
        </p:spPr>
        <p:txBody>
          <a:bodyPr/>
          <a:lstStyle/>
          <a:p>
            <a:pPr>
              <a:defRPr/>
            </a:pPr>
            <a:r>
              <a:rPr lang="en-US" sz="2800" dirty="0" smtClean="0">
                <a:solidFill>
                  <a:schemeClr val="bg1"/>
                </a:solidFill>
              </a:rPr>
              <a:t>CONTENTS</a:t>
            </a:r>
            <a:endParaRPr lang="en-US" sz="2800" dirty="0">
              <a:solidFill>
                <a:schemeClr val="bg1"/>
              </a:solidFill>
            </a:endParaRPr>
          </a:p>
        </p:txBody>
      </p:sp>
      <p:sp>
        <p:nvSpPr>
          <p:cNvPr id="17410" name="Rectangle 3"/>
          <p:cNvSpPr>
            <a:spLocks noGrp="1" noChangeArrowheads="1"/>
          </p:cNvSpPr>
          <p:nvPr>
            <p:ph type="body" idx="1"/>
          </p:nvPr>
        </p:nvSpPr>
        <p:spPr>
          <a:xfrm>
            <a:off x="838200" y="2133600"/>
            <a:ext cx="7391400" cy="2895600"/>
          </a:xfrm>
          <a:solidFill>
            <a:schemeClr val="bg1"/>
          </a:solidFill>
        </p:spPr>
        <p:txBody>
          <a:bodyPr/>
          <a:lstStyle/>
          <a:p>
            <a:r>
              <a:rPr lang="en-US" sz="2400" b="1" smtClean="0"/>
              <a:t>Malaysian Legal Infrastructure</a:t>
            </a:r>
          </a:p>
          <a:p>
            <a:r>
              <a:rPr lang="en-US" sz="2400" b="1" smtClean="0"/>
              <a:t>Adoption of the CoC on Safety &amp; Security of RAS</a:t>
            </a:r>
          </a:p>
          <a:p>
            <a:r>
              <a:rPr lang="en-US" sz="2400" b="1" smtClean="0"/>
              <a:t>Security Provisions</a:t>
            </a:r>
            <a:endParaRPr lang="en-US" sz="1800" b="1" smtClean="0"/>
          </a:p>
          <a:p>
            <a:r>
              <a:rPr lang="en-US" sz="2400" b="1" smtClean="0"/>
              <a:t>Security Enhancement of Radioactive Sources</a:t>
            </a:r>
          </a:p>
          <a:p>
            <a:r>
              <a:rPr lang="en-US" sz="2400" b="1" smtClean="0"/>
              <a:t>Awareness and Training</a:t>
            </a:r>
          </a:p>
          <a:p>
            <a:r>
              <a:rPr lang="en-US" sz="2400" b="1" smtClean="0"/>
              <a:t>Future Plans</a:t>
            </a:r>
          </a:p>
          <a:p>
            <a:r>
              <a:rPr lang="en-US" sz="2400" b="1" smtClean="0"/>
              <a:t>Conclusions</a:t>
            </a:r>
          </a:p>
          <a:p>
            <a:endParaRPr lang="en-US" sz="2400" smtClean="0"/>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533400"/>
          <a:ext cx="8229600" cy="5592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
          <a:ext cx="7620000" cy="6049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Bent-Up Arrow 6"/>
          <p:cNvSpPr/>
          <p:nvPr/>
        </p:nvSpPr>
        <p:spPr>
          <a:xfrm rot="11878217" flipH="1">
            <a:off x="5438775" y="1185863"/>
            <a:ext cx="1919288" cy="977900"/>
          </a:xfrm>
          <a:prstGeom prst="bentUpArrow">
            <a:avLst>
              <a:gd name="adj1" fmla="val 16848"/>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8" name="Bent-Up Arrow 7"/>
          <p:cNvSpPr/>
          <p:nvPr/>
        </p:nvSpPr>
        <p:spPr>
          <a:xfrm rot="6589701" flipV="1">
            <a:off x="5336381" y="4396582"/>
            <a:ext cx="1984375" cy="588962"/>
          </a:xfrm>
          <a:prstGeom prst="bentUpArrow">
            <a:avLst>
              <a:gd name="adj1" fmla="val 28226"/>
              <a:gd name="adj2" fmla="val 26322"/>
              <a:gd name="adj3"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9" name="Bent-Up Arrow 8"/>
          <p:cNvSpPr/>
          <p:nvPr/>
        </p:nvSpPr>
        <p:spPr>
          <a:xfrm rot="12181794" flipV="1">
            <a:off x="2270125" y="4051300"/>
            <a:ext cx="2168525" cy="750888"/>
          </a:xfrm>
          <a:prstGeom prst="bentUpArrow">
            <a:avLst>
              <a:gd name="adj1" fmla="val 28226"/>
              <a:gd name="adj2" fmla="val 26322"/>
              <a:gd name="adj3"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304800"/>
            <a:ext cx="8229600" cy="838200"/>
          </a:xfrm>
        </p:spPr>
        <p:txBody>
          <a:bodyPr/>
          <a:lstStyle/>
          <a:p>
            <a:r>
              <a:rPr lang="en-US" sz="3200" smtClean="0"/>
              <a:t>Adoption of the CoC:</a:t>
            </a:r>
            <a:br>
              <a:rPr lang="en-US" sz="3200" smtClean="0"/>
            </a:br>
            <a:r>
              <a:rPr lang="en-US" sz="3200" smtClean="0"/>
              <a:t>What does it means?</a:t>
            </a:r>
          </a:p>
        </p:txBody>
      </p:sp>
      <p:sp>
        <p:nvSpPr>
          <p:cNvPr id="23554" name="Rectangle 3"/>
          <p:cNvSpPr>
            <a:spLocks noGrp="1" noChangeArrowheads="1"/>
          </p:cNvSpPr>
          <p:nvPr>
            <p:ph type="body" idx="1"/>
          </p:nvPr>
        </p:nvSpPr>
        <p:spPr>
          <a:xfrm>
            <a:off x="609600" y="1600200"/>
            <a:ext cx="7924800" cy="4525963"/>
          </a:xfrm>
        </p:spPr>
        <p:txBody>
          <a:bodyPr/>
          <a:lstStyle/>
          <a:p>
            <a:pPr>
              <a:lnSpc>
                <a:spcPct val="80000"/>
              </a:lnSpc>
              <a:spcAft>
                <a:spcPts val="600"/>
              </a:spcAft>
            </a:pPr>
            <a:r>
              <a:rPr lang="en-US" sz="2000" smtClean="0">
                <a:solidFill>
                  <a:srgbClr val="0000FF"/>
                </a:solidFill>
              </a:rPr>
              <a:t>Regulatory Measures</a:t>
            </a:r>
            <a:r>
              <a:rPr lang="en-US" sz="2000" smtClean="0"/>
              <a:t>—inspection frequency, notifications, licensing, registration, allocation of resources</a:t>
            </a:r>
          </a:p>
          <a:p>
            <a:pPr>
              <a:lnSpc>
                <a:spcPct val="80000"/>
              </a:lnSpc>
              <a:spcAft>
                <a:spcPts val="600"/>
              </a:spcAft>
            </a:pPr>
            <a:r>
              <a:rPr lang="en-US" sz="2000" smtClean="0">
                <a:solidFill>
                  <a:srgbClr val="0000FF"/>
                </a:solidFill>
              </a:rPr>
              <a:t>Security</a:t>
            </a:r>
            <a:r>
              <a:rPr lang="en-US" sz="2000" smtClean="0"/>
              <a:t> </a:t>
            </a:r>
            <a:r>
              <a:rPr lang="en-US" sz="2000" smtClean="0">
                <a:solidFill>
                  <a:srgbClr val="0000FF"/>
                </a:solidFill>
              </a:rPr>
              <a:t>Measures</a:t>
            </a:r>
            <a:r>
              <a:rPr lang="en-US" sz="2000" smtClean="0"/>
              <a:t>—Ensure measures are appropriate </a:t>
            </a:r>
          </a:p>
          <a:p>
            <a:pPr>
              <a:lnSpc>
                <a:spcPct val="80000"/>
              </a:lnSpc>
              <a:spcAft>
                <a:spcPts val="600"/>
              </a:spcAft>
            </a:pPr>
            <a:r>
              <a:rPr lang="en-US" sz="2000" smtClean="0">
                <a:solidFill>
                  <a:srgbClr val="0000FF"/>
                </a:solidFill>
              </a:rPr>
              <a:t>National registry</a:t>
            </a:r>
            <a:r>
              <a:rPr lang="en-US" sz="2000" smtClean="0"/>
              <a:t> </a:t>
            </a:r>
            <a:r>
              <a:rPr lang="en-US" sz="2000" smtClean="0">
                <a:solidFill>
                  <a:srgbClr val="0000FF"/>
                </a:solidFill>
              </a:rPr>
              <a:t>of sources</a:t>
            </a:r>
            <a:r>
              <a:rPr lang="en-US" sz="2000" smtClean="0"/>
              <a:t>—Optimize decisions regarding which sources should be included</a:t>
            </a:r>
          </a:p>
          <a:p>
            <a:pPr>
              <a:lnSpc>
                <a:spcPct val="80000"/>
              </a:lnSpc>
              <a:spcAft>
                <a:spcPts val="600"/>
              </a:spcAft>
            </a:pPr>
            <a:r>
              <a:rPr lang="en-US" sz="2000" smtClean="0">
                <a:solidFill>
                  <a:srgbClr val="0000FF"/>
                </a:solidFill>
              </a:rPr>
              <a:t>Import/Export Controls</a:t>
            </a:r>
            <a:r>
              <a:rPr lang="en-US" sz="2000" smtClean="0"/>
              <a:t>—More stringent control on Category 1 &amp; 2 Radioactive Sources</a:t>
            </a:r>
          </a:p>
          <a:p>
            <a:pPr>
              <a:lnSpc>
                <a:spcPct val="80000"/>
              </a:lnSpc>
              <a:spcAft>
                <a:spcPts val="600"/>
              </a:spcAft>
            </a:pPr>
            <a:r>
              <a:rPr lang="en-US" sz="2000" smtClean="0">
                <a:solidFill>
                  <a:srgbClr val="0000FF"/>
                </a:solidFill>
              </a:rPr>
              <a:t>Labeling of high-activity</a:t>
            </a:r>
            <a:r>
              <a:rPr lang="en-US" sz="2000" smtClean="0"/>
              <a:t> </a:t>
            </a:r>
            <a:r>
              <a:rPr lang="en-US" sz="2000" smtClean="0">
                <a:solidFill>
                  <a:srgbClr val="0000FF"/>
                </a:solidFill>
              </a:rPr>
              <a:t>sources</a:t>
            </a:r>
            <a:r>
              <a:rPr lang="en-US" sz="2000" smtClean="0"/>
              <a:t>—in addition to the trefoil</a:t>
            </a:r>
          </a:p>
          <a:p>
            <a:pPr>
              <a:lnSpc>
                <a:spcPct val="80000"/>
              </a:lnSpc>
              <a:spcAft>
                <a:spcPts val="600"/>
              </a:spcAft>
            </a:pPr>
            <a:r>
              <a:rPr lang="en-US" sz="2000" smtClean="0">
                <a:solidFill>
                  <a:srgbClr val="0000FF"/>
                </a:solidFill>
              </a:rPr>
              <a:t>Emergency preparedness and response</a:t>
            </a:r>
            <a:r>
              <a:rPr lang="en-US" sz="2000" smtClean="0"/>
              <a:t>—appropriate to the category</a:t>
            </a:r>
          </a:p>
          <a:p>
            <a:pPr>
              <a:lnSpc>
                <a:spcPct val="80000"/>
              </a:lnSpc>
              <a:spcAft>
                <a:spcPts val="600"/>
              </a:spcAft>
            </a:pPr>
            <a:r>
              <a:rPr lang="en-US" sz="2000" smtClean="0">
                <a:solidFill>
                  <a:srgbClr val="0000FF"/>
                </a:solidFill>
              </a:rPr>
              <a:t>Prioritization for regaining control of orphan sources</a:t>
            </a:r>
          </a:p>
          <a:p>
            <a:pPr>
              <a:lnSpc>
                <a:spcPct val="80000"/>
              </a:lnSpc>
              <a:spcAft>
                <a:spcPts val="600"/>
              </a:spcAft>
            </a:pPr>
            <a:r>
              <a:rPr lang="en-US" sz="2000" smtClean="0">
                <a:solidFill>
                  <a:srgbClr val="0000FF"/>
                </a:solidFill>
              </a:rPr>
              <a:t>Communication with the</a:t>
            </a:r>
            <a:r>
              <a:rPr lang="en-US" sz="2000" smtClean="0"/>
              <a:t> </a:t>
            </a:r>
            <a:r>
              <a:rPr lang="en-US" sz="2000" smtClean="0">
                <a:solidFill>
                  <a:srgbClr val="0000FF"/>
                </a:solidFill>
              </a:rPr>
              <a:t>public</a:t>
            </a:r>
            <a:r>
              <a:rPr lang="en-US" sz="2000" smtClean="0"/>
              <a:t>—relative hazards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533400" y="152400"/>
            <a:ext cx="8229600" cy="1143000"/>
          </a:xfrm>
        </p:spPr>
        <p:txBody>
          <a:bodyPr/>
          <a:lstStyle/>
          <a:p>
            <a:r>
              <a:rPr lang="en-US" sz="3200" smtClean="0"/>
              <a:t>Adoption of the CoC:</a:t>
            </a:r>
            <a:br>
              <a:rPr lang="en-US" sz="3200" smtClean="0"/>
            </a:br>
            <a:r>
              <a:rPr lang="en-US" sz="3200" smtClean="0"/>
              <a:t>Security Enhancement Strategy</a:t>
            </a:r>
          </a:p>
        </p:txBody>
      </p:sp>
      <p:graphicFrame>
        <p:nvGraphicFramePr>
          <p:cNvPr id="4" name="Content Placeholder 3"/>
          <p:cNvGraphicFramePr>
            <a:graphicFrameLocks noGrp="1"/>
          </p:cNvGraphicFramePr>
          <p:nvPr>
            <p:ph idx="1"/>
          </p:nvPr>
        </p:nvGraphicFramePr>
        <p:xfrm>
          <a:off x="457200" y="1143000"/>
          <a:ext cx="8458200" cy="4983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0"/>
            <a:ext cx="8229600" cy="1143000"/>
          </a:xfrm>
        </p:spPr>
        <p:txBody>
          <a:bodyPr/>
          <a:lstStyle/>
          <a:p>
            <a:r>
              <a:rPr lang="en-US" sz="4000" smtClean="0"/>
              <a:t>Security Provision</a:t>
            </a:r>
            <a:endParaRPr lang="en-MY" sz="4000" smtClean="0"/>
          </a:p>
        </p:txBody>
      </p:sp>
      <p:graphicFrame>
        <p:nvGraphicFramePr>
          <p:cNvPr id="4" name="Content Placeholder 3"/>
          <p:cNvGraphicFramePr>
            <a:graphicFrameLocks noGrp="1"/>
          </p:cNvGraphicFramePr>
          <p:nvPr>
            <p:ph idx="1"/>
          </p:nvPr>
        </p:nvGraphicFramePr>
        <p:xfrm>
          <a:off x="304800" y="838200"/>
          <a:ext cx="5486400" cy="521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7" name="Rectangle 4"/>
          <p:cNvSpPr>
            <a:spLocks noChangeArrowheads="1"/>
          </p:cNvSpPr>
          <p:nvPr/>
        </p:nvSpPr>
        <p:spPr bwMode="auto">
          <a:xfrm>
            <a:off x="4114800" y="990600"/>
            <a:ext cx="4572000" cy="1477963"/>
          </a:xfrm>
          <a:prstGeom prst="rect">
            <a:avLst/>
          </a:prstGeom>
          <a:noFill/>
          <a:ln w="9525">
            <a:solidFill>
              <a:schemeClr val="tx2"/>
            </a:solidFill>
            <a:miter lim="800000"/>
            <a:headEnd/>
            <a:tailEnd/>
          </a:ln>
        </p:spPr>
        <p:txBody>
          <a:bodyPr>
            <a:spAutoFit/>
          </a:bodyPr>
          <a:lstStyle/>
          <a:p>
            <a:pPr algn="ctr"/>
            <a:r>
              <a:rPr lang="en-US" b="1" u="sng">
                <a:solidFill>
                  <a:srgbClr val="6E0043"/>
                </a:solidFill>
              </a:rPr>
              <a:t>Short Title</a:t>
            </a:r>
          </a:p>
          <a:p>
            <a:pPr algn="just"/>
            <a:r>
              <a:rPr lang="en-US">
                <a:solidFill>
                  <a:srgbClr val="6E0043"/>
                </a:solidFill>
              </a:rPr>
              <a:t>To provide for the </a:t>
            </a:r>
            <a:r>
              <a:rPr lang="en-US" b="1">
                <a:solidFill>
                  <a:srgbClr val="6E0043"/>
                </a:solidFill>
              </a:rPr>
              <a:t>regulation and control of atomic energy</a:t>
            </a:r>
            <a:r>
              <a:rPr lang="en-US">
                <a:solidFill>
                  <a:srgbClr val="6E0043"/>
                </a:solidFill>
              </a:rPr>
              <a:t> ; </a:t>
            </a:r>
          </a:p>
          <a:p>
            <a:pPr algn="just"/>
            <a:r>
              <a:rPr lang="en-US">
                <a:solidFill>
                  <a:srgbClr val="6E0043"/>
                </a:solidFill>
              </a:rPr>
              <a:t>For </a:t>
            </a:r>
            <a:r>
              <a:rPr lang="en-US" b="1">
                <a:solidFill>
                  <a:srgbClr val="6E0043"/>
                </a:solidFill>
              </a:rPr>
              <a:t>matters connected therewith or related thereto</a:t>
            </a:r>
            <a:endParaRPr lang="en-US">
              <a:solidFill>
                <a:srgbClr val="6E0043"/>
              </a:solidFill>
            </a:endParaRPr>
          </a:p>
        </p:txBody>
      </p:sp>
      <p:sp>
        <p:nvSpPr>
          <p:cNvPr id="26628" name="Rectangle 5"/>
          <p:cNvSpPr>
            <a:spLocks noChangeArrowheads="1"/>
          </p:cNvSpPr>
          <p:nvPr/>
        </p:nvSpPr>
        <p:spPr bwMode="auto">
          <a:xfrm>
            <a:off x="5257800" y="3048000"/>
            <a:ext cx="3429000" cy="1016000"/>
          </a:xfrm>
          <a:prstGeom prst="rect">
            <a:avLst/>
          </a:prstGeom>
          <a:noFill/>
          <a:ln w="9525">
            <a:solidFill>
              <a:schemeClr val="tx1"/>
            </a:solidFill>
            <a:miter lim="800000"/>
            <a:headEnd/>
            <a:tailEnd/>
          </a:ln>
        </p:spPr>
        <p:txBody>
          <a:bodyPr>
            <a:spAutoFit/>
          </a:bodyPr>
          <a:lstStyle/>
          <a:p>
            <a:pPr lvl="1"/>
            <a:r>
              <a:rPr lang="en-US" sz="2000" u="sng"/>
              <a:t>Section 17, Act 304</a:t>
            </a:r>
          </a:p>
          <a:p>
            <a:pPr lvl="1"/>
            <a:endParaRPr lang="en-US" sz="2000" u="sng"/>
          </a:p>
          <a:p>
            <a:pPr lvl="1"/>
            <a:r>
              <a:rPr lang="en-US" sz="2000"/>
              <a:t>License conditions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0"/>
            <a:ext cx="8229600" cy="1143000"/>
          </a:xfrm>
        </p:spPr>
        <p:txBody>
          <a:bodyPr/>
          <a:lstStyle/>
          <a:p>
            <a:r>
              <a:rPr lang="en-US" sz="4000" smtClean="0"/>
              <a:t>Security Provision</a:t>
            </a:r>
            <a:endParaRPr lang="en-MY" sz="4000" smtClean="0"/>
          </a:p>
        </p:txBody>
      </p:sp>
      <p:graphicFrame>
        <p:nvGraphicFramePr>
          <p:cNvPr id="4" name="Content Placeholder 3"/>
          <p:cNvGraphicFramePr>
            <a:graphicFrameLocks noGrp="1"/>
          </p:cNvGraphicFramePr>
          <p:nvPr>
            <p:ph idx="1"/>
          </p:nvPr>
        </p:nvGraphicFramePr>
        <p:xfrm>
          <a:off x="304800" y="838200"/>
          <a:ext cx="5486400" cy="521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5" name="Rectangle 4"/>
          <p:cNvSpPr>
            <a:spLocks noChangeArrowheads="1"/>
          </p:cNvSpPr>
          <p:nvPr/>
        </p:nvSpPr>
        <p:spPr bwMode="auto">
          <a:xfrm>
            <a:off x="5181600" y="990600"/>
            <a:ext cx="3429000" cy="923925"/>
          </a:xfrm>
          <a:prstGeom prst="rect">
            <a:avLst/>
          </a:prstGeom>
          <a:noFill/>
          <a:ln w="9525">
            <a:solidFill>
              <a:schemeClr val="tx2"/>
            </a:solidFill>
            <a:miter lim="800000"/>
            <a:headEnd/>
            <a:tailEnd/>
          </a:ln>
        </p:spPr>
        <p:txBody>
          <a:bodyPr>
            <a:spAutoFit/>
          </a:bodyPr>
          <a:lstStyle/>
          <a:p>
            <a:pPr algn="ctr"/>
            <a:r>
              <a:rPr lang="en-US" b="1" u="sng">
                <a:solidFill>
                  <a:srgbClr val="6E0043"/>
                </a:solidFill>
              </a:rPr>
              <a:t>Reg. 21(f) and 25, Licensing Regulation</a:t>
            </a:r>
          </a:p>
          <a:p>
            <a:pPr algn="ctr"/>
            <a:endParaRPr lang="en-US">
              <a:solidFill>
                <a:srgbClr val="6E0043"/>
              </a:solidFill>
            </a:endParaRPr>
          </a:p>
        </p:txBody>
      </p:sp>
      <p:sp>
        <p:nvSpPr>
          <p:cNvPr id="28676" name="Rectangle 5"/>
          <p:cNvSpPr>
            <a:spLocks noChangeArrowheads="1"/>
          </p:cNvSpPr>
          <p:nvPr/>
        </p:nvSpPr>
        <p:spPr bwMode="auto">
          <a:xfrm>
            <a:off x="5181600" y="2209800"/>
            <a:ext cx="3429000" cy="1016000"/>
          </a:xfrm>
          <a:prstGeom prst="rect">
            <a:avLst/>
          </a:prstGeom>
          <a:noFill/>
          <a:ln w="9525">
            <a:solidFill>
              <a:schemeClr val="tx1"/>
            </a:solidFill>
            <a:miter lim="800000"/>
            <a:headEnd/>
            <a:tailEnd/>
          </a:ln>
        </p:spPr>
        <p:txBody>
          <a:bodyPr>
            <a:spAutoFit/>
          </a:bodyPr>
          <a:lstStyle/>
          <a:p>
            <a:pPr lvl="1"/>
            <a:r>
              <a:rPr lang="en-US" sz="2000"/>
              <a:t>Reg. 52, Radiation Protection (BSS) Regulations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z="4000" smtClean="0"/>
              <a:t>Security Enhancement :</a:t>
            </a:r>
            <a:br>
              <a:rPr lang="en-US" sz="4000" smtClean="0"/>
            </a:br>
            <a:r>
              <a:rPr lang="en-US" sz="4000" smtClean="0"/>
              <a:t>Legal Infrastructure</a:t>
            </a:r>
            <a:endParaRPr lang="en-MY" sz="4000" smtClean="0"/>
          </a:p>
        </p:txBody>
      </p:sp>
      <p:sp>
        <p:nvSpPr>
          <p:cNvPr id="30722" name="Content Placeholder 2"/>
          <p:cNvSpPr>
            <a:spLocks noGrp="1"/>
          </p:cNvSpPr>
          <p:nvPr>
            <p:ph idx="1"/>
          </p:nvPr>
        </p:nvSpPr>
        <p:spPr/>
        <p:txBody>
          <a:bodyPr/>
          <a:lstStyle/>
          <a:p>
            <a:r>
              <a:rPr lang="en-US" smtClean="0"/>
              <a:t>Effective 1 Jan 2009</a:t>
            </a:r>
          </a:p>
          <a:p>
            <a:pPr lvl="1"/>
            <a:r>
              <a:rPr lang="en-US" smtClean="0"/>
              <a:t>Utilize current legal mandate to implement enhancement of security measures on users (Reg. 52, Radiation Protection (BSS) Regulations)</a:t>
            </a:r>
          </a:p>
          <a:p>
            <a:pPr lvl="1"/>
            <a:r>
              <a:rPr lang="en-US" smtClean="0"/>
              <a:t>Include Security Requirements </a:t>
            </a:r>
          </a:p>
          <a:p>
            <a:pPr lvl="2"/>
            <a:r>
              <a:rPr lang="en-US" smtClean="0"/>
              <a:t>License conditions </a:t>
            </a:r>
          </a:p>
          <a:p>
            <a:pPr lvl="2"/>
            <a:r>
              <a:rPr lang="en-US" smtClean="0"/>
              <a:t>Radiation Protection Program</a:t>
            </a:r>
          </a:p>
          <a:p>
            <a:pPr lvl="2"/>
            <a:r>
              <a:rPr lang="en-US" smtClean="0"/>
              <a:t>Training &amp; Certification Syllabus of RPO (JKPPPS)</a:t>
            </a:r>
          </a:p>
          <a:p>
            <a:pPr lvl="2"/>
            <a:r>
              <a:rPr lang="en-US" smtClean="0"/>
              <a:t>Inspection Procedures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7251</TotalTime>
  <Words>681</Words>
  <Application>Microsoft Office PowerPoint</Application>
  <PresentationFormat>On-screen Show (4:3)</PresentationFormat>
  <Paragraphs>88</Paragraphs>
  <Slides>13</Slides>
  <Notes>6</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13</vt:i4>
      </vt:variant>
    </vt:vector>
  </HeadingPairs>
  <TitlesOfParts>
    <vt:vector size="20" baseType="lpstr">
      <vt:lpstr>Arial</vt:lpstr>
      <vt:lpstr>Arial Narrow</vt:lpstr>
      <vt:lpstr>Tahoma</vt:lpstr>
      <vt:lpstr>Mistral</vt:lpstr>
      <vt:lpstr>Times New Roman</vt:lpstr>
      <vt:lpstr>1_Default Design</vt:lpstr>
      <vt:lpstr>1_Default Design</vt:lpstr>
      <vt:lpstr>  Implementing Code of Conduct on Safety and Security of Radioactive Sources in Malaysia </vt:lpstr>
      <vt:lpstr>CONTENTS</vt:lpstr>
      <vt:lpstr>Slide 3</vt:lpstr>
      <vt:lpstr>Slide 4</vt:lpstr>
      <vt:lpstr>Adoption of the CoC: What does it means?</vt:lpstr>
      <vt:lpstr>Adoption of the CoC: Security Enhancement Strategy</vt:lpstr>
      <vt:lpstr>Security Provision</vt:lpstr>
      <vt:lpstr>Security Provision</vt:lpstr>
      <vt:lpstr>Security Enhancement : Legal Infrastructure</vt:lpstr>
      <vt:lpstr>Security Enhancement : Legal Infrastructure</vt:lpstr>
      <vt:lpstr>Security Enhancement: Physical Infrastructure</vt:lpstr>
      <vt:lpstr>Security Enhancement: Physical Infrastructure</vt:lpstr>
      <vt:lpstr>Security Enhancement: Physical Infrastructure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RIG2008-RegulatoryInfrastructure</dc:title>
  <dc:creator>Marina Mishar</dc:creator>
  <cp:lastModifiedBy>SHAJU KATTIPPURAKKAL, Joseph</cp:lastModifiedBy>
  <cp:revision>164</cp:revision>
  <dcterms:created xsi:type="dcterms:W3CDTF">2006-09-08T14:06:49Z</dcterms:created>
  <dcterms:modified xsi:type="dcterms:W3CDTF">2009-10-02T13:08:45Z</dcterms:modified>
</cp:coreProperties>
</file>